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theme/themeOverride9.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56" r:id="rId3"/>
    <p:sldId id="277" r:id="rId4"/>
    <p:sldId id="259" r:id="rId5"/>
    <p:sldId id="298" r:id="rId6"/>
    <p:sldId id="299" r:id="rId7"/>
    <p:sldId id="300" r:id="rId8"/>
    <p:sldId id="301" r:id="rId9"/>
    <p:sldId id="303" r:id="rId10"/>
    <p:sldId id="302" r:id="rId11"/>
    <p:sldId id="304" r:id="rId12"/>
    <p:sldId id="305" r:id="rId13"/>
    <p:sldId id="306" r:id="rId14"/>
    <p:sldId id="307" r:id="rId15"/>
    <p:sldId id="308" r:id="rId16"/>
    <p:sldId id="319" r:id="rId17"/>
    <p:sldId id="309" r:id="rId18"/>
    <p:sldId id="310" r:id="rId19"/>
    <p:sldId id="311" r:id="rId20"/>
    <p:sldId id="312" r:id="rId21"/>
    <p:sldId id="313" r:id="rId22"/>
    <p:sldId id="314" r:id="rId23"/>
    <p:sldId id="315" r:id="rId24"/>
    <p:sldId id="316" r:id="rId25"/>
    <p:sldId id="317" r:id="rId26"/>
    <p:sldId id="260" r:id="rId27"/>
    <p:sldId id="318"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99FF"/>
    <a:srgbClr val="FF99FF"/>
    <a:srgbClr val="D7E6EE"/>
    <a:srgbClr val="6F9AEF"/>
    <a:srgbClr val="6DCEF1"/>
    <a:srgbClr val="99CC00"/>
    <a:srgbClr val="93DADF"/>
    <a:srgbClr val="3BCBDF"/>
    <a:srgbClr val="4976D1"/>
    <a:srgbClr val="BED6E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8" autoAdjust="0"/>
    <p:restoredTop sz="94671" autoAdjust="0"/>
  </p:normalViewPr>
  <p:slideViewPr>
    <p:cSldViewPr>
      <p:cViewPr varScale="1">
        <p:scale>
          <a:sx n="42" d="100"/>
          <a:sy n="42" d="100"/>
        </p:scale>
        <p:origin x="-1332" y="-96"/>
      </p:cViewPr>
      <p:guideLst>
        <p:guide orient="horz" pos="2160"/>
        <p:guide pos="2880"/>
      </p:guideLst>
    </p:cSldViewPr>
  </p:slideViewPr>
  <p:outlineViewPr>
    <p:cViewPr>
      <p:scale>
        <a:sx n="33" d="100"/>
        <a:sy n="33" d="100"/>
      </p:scale>
      <p:origin x="0" y="99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78A857-790D-40CD-B1DF-5119A3D58B61}" type="datetimeFigureOut">
              <a:rPr lang="en-US" smtClean="0"/>
              <a:pPr/>
              <a:t>8/28/2020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0CE9BA-566A-45E2-944F-E494916CF2C1}" type="slidenum">
              <a:rPr lang="en-US" smtClean="0"/>
              <a:pPr/>
              <a:t>‹#›</a:t>
            </a:fld>
            <a:endParaRPr lang="en-US"/>
          </a:p>
        </p:txBody>
      </p:sp>
    </p:spTree>
    <p:extLst>
      <p:ext uri="{BB962C8B-B14F-4D97-AF65-F5344CB8AC3E}">
        <p14:creationId xmlns="" xmlns:p14="http://schemas.microsoft.com/office/powerpoint/2010/main" val="209622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CE9BA-566A-45E2-944F-E494916CF2C1}" type="slidenum">
              <a:rPr lang="en-US" smtClean="0"/>
              <a:pPr/>
              <a:t>1</a:t>
            </a:fld>
            <a:endParaRPr lang="en-US"/>
          </a:p>
        </p:txBody>
      </p:sp>
    </p:spTree>
    <p:extLst>
      <p:ext uri="{BB962C8B-B14F-4D97-AF65-F5344CB8AC3E}">
        <p14:creationId xmlns="" xmlns:p14="http://schemas.microsoft.com/office/powerpoint/2010/main" val="2786934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CE9BA-566A-45E2-944F-E494916CF2C1}" type="slidenum">
              <a:rPr lang="en-US" smtClean="0"/>
              <a:pPr/>
              <a:t>2</a:t>
            </a:fld>
            <a:endParaRPr lang="en-US"/>
          </a:p>
        </p:txBody>
      </p:sp>
    </p:spTree>
    <p:extLst>
      <p:ext uri="{BB962C8B-B14F-4D97-AF65-F5344CB8AC3E}">
        <p14:creationId xmlns="" xmlns:p14="http://schemas.microsoft.com/office/powerpoint/2010/main" val="215791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CE9BA-566A-45E2-944F-E494916CF2C1}" type="slidenum">
              <a:rPr lang="en-US" smtClean="0"/>
              <a:pPr/>
              <a:t>3</a:t>
            </a:fld>
            <a:endParaRPr lang="en-US"/>
          </a:p>
        </p:txBody>
      </p:sp>
    </p:spTree>
    <p:extLst>
      <p:ext uri="{BB962C8B-B14F-4D97-AF65-F5344CB8AC3E}">
        <p14:creationId xmlns="" xmlns:p14="http://schemas.microsoft.com/office/powerpoint/2010/main" val="84575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CE9BA-566A-45E2-944F-E494916CF2C1}" type="slidenum">
              <a:rPr lang="en-US" smtClean="0"/>
              <a:pPr/>
              <a:t>4</a:t>
            </a:fld>
            <a:endParaRPr lang="en-US"/>
          </a:p>
        </p:txBody>
      </p:sp>
    </p:spTree>
    <p:extLst>
      <p:ext uri="{BB962C8B-B14F-4D97-AF65-F5344CB8AC3E}">
        <p14:creationId xmlns="" xmlns:p14="http://schemas.microsoft.com/office/powerpoint/2010/main" val="84575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CE9BA-566A-45E2-944F-E494916CF2C1}" type="slidenum">
              <a:rPr lang="en-US" smtClean="0"/>
              <a:pPr/>
              <a:t>25</a:t>
            </a:fld>
            <a:endParaRPr lang="en-US"/>
          </a:p>
        </p:txBody>
      </p:sp>
    </p:spTree>
    <p:extLst>
      <p:ext uri="{BB962C8B-B14F-4D97-AF65-F5344CB8AC3E}">
        <p14:creationId xmlns="" xmlns:p14="http://schemas.microsoft.com/office/powerpoint/2010/main" val="1511671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A125456A-F031-433F-AD8F-8DA284F1F511}" type="slidenum">
              <a:rPr lang="en-US"/>
              <a:pPr eaLnBrk="1" hangingPunct="1"/>
              <a:t>26</a:t>
            </a:fld>
            <a:endParaRPr lang="en-US"/>
          </a:p>
        </p:txBody>
      </p:sp>
    </p:spTree>
    <p:extLst>
      <p:ext uri="{BB962C8B-B14F-4D97-AF65-F5344CB8AC3E}">
        <p14:creationId xmlns="" xmlns:p14="http://schemas.microsoft.com/office/powerpoint/2010/main" val="2691840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89" name="Group 17"/>
          <p:cNvGrpSpPr>
            <a:grpSpLocks/>
          </p:cNvGrpSpPr>
          <p:nvPr/>
        </p:nvGrpSpPr>
        <p:grpSpPr bwMode="auto">
          <a:xfrm>
            <a:off x="-9525" y="2708275"/>
            <a:ext cx="9183688" cy="1501775"/>
            <a:chOff x="-23" y="1319"/>
            <a:chExt cx="5799" cy="946"/>
          </a:xfrm>
        </p:grpSpPr>
        <p:sp>
          <p:nvSpPr>
            <p:cNvPr id="3090" name="Freeform 18"/>
            <p:cNvSpPr>
              <a:spLocks/>
            </p:cNvSpPr>
            <p:nvPr/>
          </p:nvSpPr>
          <p:spPr bwMode="gray">
            <a:xfrm>
              <a:off x="-20" y="1319"/>
              <a:ext cx="5779" cy="946"/>
            </a:xfrm>
            <a:custGeom>
              <a:avLst/>
              <a:gdLst>
                <a:gd name="T0" fmla="*/ 6 w 5779"/>
                <a:gd name="T1" fmla="*/ 454 h 946"/>
                <a:gd name="T2" fmla="*/ 355 w 5779"/>
                <a:gd name="T3" fmla="*/ 454 h 946"/>
                <a:gd name="T4" fmla="*/ 757 w 5779"/>
                <a:gd name="T5" fmla="*/ 1 h 946"/>
                <a:gd name="T6" fmla="*/ 2511 w 5779"/>
                <a:gd name="T7" fmla="*/ 0 h 946"/>
                <a:gd name="T8" fmla="*/ 2646 w 5779"/>
                <a:gd name="T9" fmla="*/ 144 h 946"/>
                <a:gd name="T10" fmla="*/ 5779 w 5779"/>
                <a:gd name="T11" fmla="*/ 137 h 946"/>
                <a:gd name="T12" fmla="*/ 5779 w 5779"/>
                <a:gd name="T13" fmla="*/ 772 h 946"/>
                <a:gd name="T14" fmla="*/ 2899 w 5779"/>
                <a:gd name="T15" fmla="*/ 765 h 946"/>
                <a:gd name="T16" fmla="*/ 2757 w 5779"/>
                <a:gd name="T17" fmla="*/ 946 h 946"/>
                <a:gd name="T18" fmla="*/ 1883 w 5779"/>
                <a:gd name="T19" fmla="*/ 946 h 946"/>
                <a:gd name="T20" fmla="*/ 1663 w 5779"/>
                <a:gd name="T21" fmla="*/ 687 h 946"/>
                <a:gd name="T22" fmla="*/ 0 w 5779"/>
                <a:gd name="T23" fmla="*/ 687 h 946"/>
                <a:gd name="T24" fmla="*/ 35 w 5779"/>
                <a:gd name="T25" fmla="*/ 48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79" h="946">
                  <a:moveTo>
                    <a:pt x="6" y="454"/>
                  </a:moveTo>
                  <a:lnTo>
                    <a:pt x="355" y="454"/>
                  </a:lnTo>
                  <a:lnTo>
                    <a:pt x="757" y="1"/>
                  </a:lnTo>
                  <a:lnTo>
                    <a:pt x="2511" y="0"/>
                  </a:lnTo>
                  <a:lnTo>
                    <a:pt x="2646" y="144"/>
                  </a:lnTo>
                  <a:lnTo>
                    <a:pt x="5779" y="137"/>
                  </a:lnTo>
                  <a:lnTo>
                    <a:pt x="5779" y="772"/>
                  </a:lnTo>
                  <a:lnTo>
                    <a:pt x="2899" y="765"/>
                  </a:lnTo>
                  <a:lnTo>
                    <a:pt x="2757" y="946"/>
                  </a:lnTo>
                  <a:lnTo>
                    <a:pt x="1883" y="946"/>
                  </a:lnTo>
                  <a:lnTo>
                    <a:pt x="1663" y="687"/>
                  </a:lnTo>
                  <a:lnTo>
                    <a:pt x="0" y="687"/>
                  </a:lnTo>
                  <a:lnTo>
                    <a:pt x="35" y="480"/>
                  </a:lnTo>
                </a:path>
              </a:pathLst>
            </a:custGeom>
            <a:solidFill>
              <a:schemeClr val="bg1"/>
            </a:solidFill>
            <a:ln>
              <a:noFill/>
            </a:ln>
            <a:effectLst>
              <a:outerShdw dist="77251" dir="4832261" algn="ctr" rotWithShape="0">
                <a:srgbClr val="000066">
                  <a:alpha val="19000"/>
                </a:srgbClr>
              </a:outerShdw>
            </a:effectLst>
            <a:extLst>
              <a:ext uri="{91240B29-F687-4F45-9708-019B960494DF}">
                <a14:hiddenLine xmlns="" xmlns:a14="http://schemas.microsoft.com/office/drawing/2010/main" w="9525">
                  <a:solidFill>
                    <a:schemeClr val="bg1"/>
                  </a:solidFill>
                  <a:round/>
                  <a:headEnd/>
                  <a:tailEnd/>
                </a14:hiddenLine>
              </a:ext>
            </a:extLst>
          </p:spPr>
          <p:txBody>
            <a:bodyPr/>
            <a:lstStyle/>
            <a:p>
              <a:endParaRPr lang="en-US"/>
            </a:p>
          </p:txBody>
        </p:sp>
        <p:sp>
          <p:nvSpPr>
            <p:cNvPr id="3091" name="Freeform 19" descr="01_img(Global Digtal Desigm(imageState)"/>
            <p:cNvSpPr>
              <a:spLocks/>
            </p:cNvSpPr>
            <p:nvPr/>
          </p:nvSpPr>
          <p:spPr bwMode="gray">
            <a:xfrm>
              <a:off x="-23" y="1344"/>
              <a:ext cx="5799" cy="895"/>
            </a:xfrm>
            <a:custGeom>
              <a:avLst/>
              <a:gdLst>
                <a:gd name="T0" fmla="*/ 0 w 5799"/>
                <a:gd name="T1" fmla="*/ 455 h 895"/>
                <a:gd name="T2" fmla="*/ 369 w 5799"/>
                <a:gd name="T3" fmla="*/ 454 h 895"/>
                <a:gd name="T4" fmla="*/ 776 w 5799"/>
                <a:gd name="T5" fmla="*/ 0 h 895"/>
                <a:gd name="T6" fmla="*/ 2496 w 5799"/>
                <a:gd name="T7" fmla="*/ 0 h 895"/>
                <a:gd name="T8" fmla="*/ 2632 w 5799"/>
                <a:gd name="T9" fmla="*/ 136 h 895"/>
                <a:gd name="T10" fmla="*/ 5799 w 5799"/>
                <a:gd name="T11" fmla="*/ 136 h 895"/>
                <a:gd name="T12" fmla="*/ 5788 w 5799"/>
                <a:gd name="T13" fmla="*/ 727 h 895"/>
                <a:gd name="T14" fmla="*/ 2883 w 5799"/>
                <a:gd name="T15" fmla="*/ 708 h 895"/>
                <a:gd name="T16" fmla="*/ 2747 w 5799"/>
                <a:gd name="T17" fmla="*/ 895 h 895"/>
                <a:gd name="T18" fmla="*/ 1899 w 5799"/>
                <a:gd name="T19" fmla="*/ 895 h 895"/>
                <a:gd name="T20" fmla="*/ 1681 w 5799"/>
                <a:gd name="T21" fmla="*/ 635 h 895"/>
                <a:gd name="T22" fmla="*/ 7 w 5799"/>
                <a:gd name="T23" fmla="*/ 635 h 895"/>
                <a:gd name="T24" fmla="*/ 7 w 5799"/>
                <a:gd name="T25" fmla="*/ 454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99" h="895">
                  <a:moveTo>
                    <a:pt x="0" y="455"/>
                  </a:moveTo>
                  <a:lnTo>
                    <a:pt x="369" y="454"/>
                  </a:lnTo>
                  <a:lnTo>
                    <a:pt x="776" y="0"/>
                  </a:lnTo>
                  <a:lnTo>
                    <a:pt x="2496" y="0"/>
                  </a:lnTo>
                  <a:lnTo>
                    <a:pt x="2632" y="136"/>
                  </a:lnTo>
                  <a:lnTo>
                    <a:pt x="5799" y="136"/>
                  </a:lnTo>
                  <a:lnTo>
                    <a:pt x="5788" y="727"/>
                  </a:lnTo>
                  <a:lnTo>
                    <a:pt x="2883" y="708"/>
                  </a:lnTo>
                  <a:lnTo>
                    <a:pt x="2747" y="895"/>
                  </a:lnTo>
                  <a:lnTo>
                    <a:pt x="1899" y="895"/>
                  </a:lnTo>
                  <a:lnTo>
                    <a:pt x="1681" y="635"/>
                  </a:lnTo>
                  <a:lnTo>
                    <a:pt x="7" y="635"/>
                  </a:lnTo>
                  <a:lnTo>
                    <a:pt x="7" y="454"/>
                  </a:lnTo>
                </a:path>
              </a:pathLst>
            </a:custGeom>
            <a:blipFill dpi="0" rotWithShape="1">
              <a:blip r:embed="rId2" cstate="print"/>
              <a:srcRect/>
              <a:stretch>
                <a:fillRect/>
              </a:stretch>
            </a:blipFill>
            <a:ln>
              <a:noFill/>
            </a:ln>
            <a:effectLst/>
            <a:extLst>
              <a:ext uri="{91240B29-F687-4F45-9708-019B960494DF}">
                <a14:hiddenLine xmlns="" xmlns:a14="http://schemas.microsoft.com/office/drawing/2010/main" w="9525">
                  <a:solidFill>
                    <a:schemeClr val="bg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5" name="Rectangle 3"/>
          <p:cNvSpPr>
            <a:spLocks noGrp="1" noChangeArrowheads="1"/>
          </p:cNvSpPr>
          <p:nvPr>
            <p:ph type="subTitle" idx="1"/>
          </p:nvPr>
        </p:nvSpPr>
        <p:spPr bwMode="black">
          <a:xfrm>
            <a:off x="990600" y="4953000"/>
            <a:ext cx="7315200" cy="381000"/>
          </a:xfrm>
        </p:spPr>
        <p:txBody>
          <a:bodyPr/>
          <a:lstStyle>
            <a:lvl1pPr marL="0" indent="0" algn="ctr">
              <a:buFont typeface="Wingdings" pitchFamily="2" charset="2"/>
              <a:buNone/>
              <a:defRPr sz="1800">
                <a:latin typeface="Verdana" pitchFamily="34" charset="0"/>
              </a:defRPr>
            </a:lvl1pPr>
          </a:lstStyle>
          <a:p>
            <a:pPr lvl="0"/>
            <a:r>
              <a:rPr lang="en-US" noProof="0" smtClean="0"/>
              <a:t>Click to edit Master subtitle style</a:t>
            </a:r>
          </a:p>
        </p:txBody>
      </p:sp>
      <p:sp>
        <p:nvSpPr>
          <p:cNvPr id="3086" name="Text Box 14"/>
          <p:cNvSpPr txBox="1">
            <a:spLocks noChangeArrowheads="1"/>
          </p:cNvSpPr>
          <p:nvPr/>
        </p:nvSpPr>
        <p:spPr bwMode="auto">
          <a:xfrm>
            <a:off x="304800" y="228600"/>
            <a:ext cx="10795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2000" b="1">
                <a:latin typeface="Verdana" pitchFamily="34" charset="0"/>
              </a:rPr>
              <a:t>LOGO</a:t>
            </a:r>
          </a:p>
        </p:txBody>
      </p:sp>
      <p:sp>
        <p:nvSpPr>
          <p:cNvPr id="3092" name="Rectangle 20"/>
          <p:cNvSpPr>
            <a:spLocks noGrp="1" noChangeArrowheads="1"/>
          </p:cNvSpPr>
          <p:nvPr>
            <p:ph type="ctrTitle" sz="quarter"/>
          </p:nvPr>
        </p:nvSpPr>
        <p:spPr bwMode="black">
          <a:xfrm>
            <a:off x="611188" y="1700213"/>
            <a:ext cx="8137525" cy="792162"/>
          </a:xfrm>
          <a:effectLst>
            <a:outerShdw dist="53882" dir="2700000" algn="ctr" rotWithShape="0">
              <a:schemeClr val="bg2">
                <a:alpha val="50000"/>
              </a:schemeClr>
            </a:outerShdw>
          </a:effectLst>
        </p:spPr>
        <p:txBody>
          <a:bodyPr/>
          <a:lstStyle>
            <a:lvl1pPr>
              <a:defRPr sz="3600" b="1">
                <a:solidFill>
                  <a:schemeClr val="tx1"/>
                </a:solidFill>
              </a:defRPr>
            </a:lvl1pPr>
          </a:lstStyle>
          <a:p>
            <a:pPr lvl="0"/>
            <a:r>
              <a:rPr lang="en-US" altLang="ko-KR" noProof="0" smtClean="0"/>
              <a:t>Click to edit Master title style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afterEffect">
                                  <p:stCondLst>
                                    <p:cond delay="0"/>
                                  </p:stCondLst>
                                  <p:childTnLst>
                                    <p:set>
                                      <p:cBhvr>
                                        <p:cTn id="6" dur="1" fill="hold">
                                          <p:stCondLst>
                                            <p:cond delay="0"/>
                                          </p:stCondLst>
                                        </p:cTn>
                                        <p:tgtEl>
                                          <p:spTgt spid="3089"/>
                                        </p:tgtEl>
                                        <p:attrNameLst>
                                          <p:attrName>style.visibility</p:attrName>
                                        </p:attrNameLst>
                                      </p:cBhvr>
                                      <p:to>
                                        <p:strVal val="visible"/>
                                      </p:to>
                                    </p:set>
                                    <p:animEffect transition="in" filter="barn(outHorizontal)">
                                      <p:cBhvr>
                                        <p:cTn id="7" dur="500"/>
                                        <p:tgtEl>
                                          <p:spTgt spid="3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www.themegallery.com</a:t>
            </a:r>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14A95322-D84B-405D-9294-E17DBD19DC18}" type="slidenum">
              <a:rPr lang="en-US"/>
              <a:pPr/>
              <a:t>‹#›</a:t>
            </a:fld>
            <a:endParaRPr lang="en-US"/>
          </a:p>
        </p:txBody>
      </p:sp>
    </p:spTree>
    <p:extLst>
      <p:ext uri="{BB962C8B-B14F-4D97-AF65-F5344CB8AC3E}">
        <p14:creationId xmlns="" xmlns:p14="http://schemas.microsoft.com/office/powerpoint/2010/main" val="2733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79438"/>
            <a:ext cx="2057400" cy="5900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79438"/>
            <a:ext cx="6019800" cy="5900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www.themegallery.com</a:t>
            </a:r>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C339AE6E-870F-412B-8DFE-2BDA134B87EF}" type="slidenum">
              <a:rPr lang="en-US"/>
              <a:pPr/>
              <a:t>‹#›</a:t>
            </a:fld>
            <a:endParaRPr lang="en-US"/>
          </a:p>
        </p:txBody>
      </p:sp>
    </p:spTree>
    <p:extLst>
      <p:ext uri="{BB962C8B-B14F-4D97-AF65-F5344CB8AC3E}">
        <p14:creationId xmlns="" xmlns:p14="http://schemas.microsoft.com/office/powerpoint/2010/main" val="391233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579438"/>
            <a:ext cx="78486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43025"/>
            <a:ext cx="8229600" cy="5137150"/>
          </a:xfrm>
        </p:spPr>
        <p:txBody>
          <a:bodyPr/>
          <a:lstStyle/>
          <a:p>
            <a:r>
              <a:rPr lang="en-US" smtClean="0"/>
              <a:t>Click icon to add table</a:t>
            </a:r>
            <a:endParaRPr lang="en-US"/>
          </a:p>
        </p:txBody>
      </p:sp>
      <p:sp>
        <p:nvSpPr>
          <p:cNvPr id="4" name="Date Placeholder 3"/>
          <p:cNvSpPr>
            <a:spLocks noGrp="1"/>
          </p:cNvSpPr>
          <p:nvPr>
            <p:ph type="dt" sz="half" idx="10"/>
          </p:nvPr>
        </p:nvSpPr>
        <p:spPr>
          <a:xfrm>
            <a:off x="7010400" y="288925"/>
            <a:ext cx="2133600" cy="320675"/>
          </a:xfrm>
        </p:spPr>
        <p:txBody>
          <a:bodyPr/>
          <a:lstStyle>
            <a:lvl1pPr>
              <a:defRPr/>
            </a:lvl1pPr>
          </a:lstStyle>
          <a:p>
            <a:r>
              <a:rPr lang="en-US"/>
              <a:t>www.themegallery.com</a:t>
            </a:r>
          </a:p>
        </p:txBody>
      </p:sp>
      <p:sp>
        <p:nvSpPr>
          <p:cNvPr id="5" name="Footer Placeholder 4"/>
          <p:cNvSpPr>
            <a:spLocks noGrp="1"/>
          </p:cNvSpPr>
          <p:nvPr>
            <p:ph type="ftr" sz="quarter" idx="11"/>
          </p:nvPr>
        </p:nvSpPr>
        <p:spPr>
          <a:xfrm>
            <a:off x="5791200" y="6537325"/>
            <a:ext cx="2895600" cy="320675"/>
          </a:xfrm>
        </p:spPr>
        <p:txBody>
          <a:bodyPr/>
          <a:lstStyle>
            <a:lvl1pPr>
              <a:defRPr/>
            </a:lvl1pPr>
          </a:lstStyle>
          <a:p>
            <a:r>
              <a:rPr lang="en-US"/>
              <a:t>Company Logo</a:t>
            </a:r>
          </a:p>
        </p:txBody>
      </p:sp>
      <p:sp>
        <p:nvSpPr>
          <p:cNvPr id="6" name="Slide Number Placeholder 5"/>
          <p:cNvSpPr>
            <a:spLocks noGrp="1"/>
          </p:cNvSpPr>
          <p:nvPr>
            <p:ph type="sldNum" sz="quarter" idx="12"/>
          </p:nvPr>
        </p:nvSpPr>
        <p:spPr>
          <a:xfrm>
            <a:off x="3671888" y="6537325"/>
            <a:ext cx="2133600" cy="320675"/>
          </a:xfrm>
        </p:spPr>
        <p:txBody>
          <a:bodyPr/>
          <a:lstStyle>
            <a:lvl1pPr>
              <a:defRPr/>
            </a:lvl1pPr>
          </a:lstStyle>
          <a:p>
            <a:fld id="{B7E7CC96-0BB6-4504-ABA1-3A596D7A403A}" type="slidenum">
              <a:rPr lang="en-US"/>
              <a:pPr/>
              <a:t>‹#›</a:t>
            </a:fld>
            <a:endParaRPr lang="en-US"/>
          </a:p>
        </p:txBody>
      </p:sp>
    </p:spTree>
    <p:extLst>
      <p:ext uri="{BB962C8B-B14F-4D97-AF65-F5344CB8AC3E}">
        <p14:creationId xmlns="" xmlns:p14="http://schemas.microsoft.com/office/powerpoint/2010/main" val="1717944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1787963B-AD75-4662-BD2F-89E9F24F03BB}" type="datetimeFigureOut">
              <a:rPr lang="vi-VN" smtClean="0"/>
              <a:pPr/>
              <a:t>28/08/2020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25C36F-7917-4562-9D0E-B5E27C24D0E3}" type="slidenum">
              <a:rPr lang="vi-VN" smtClean="0"/>
              <a:pPr/>
              <a:t>‹#›</a:t>
            </a:fld>
            <a:endParaRPr lang="vi-VN"/>
          </a:p>
        </p:txBody>
      </p:sp>
    </p:spTree>
    <p:extLst>
      <p:ext uri="{BB962C8B-B14F-4D97-AF65-F5344CB8AC3E}">
        <p14:creationId xmlns="" xmlns:p14="http://schemas.microsoft.com/office/powerpoint/2010/main" val="41627158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
        <p:nvSpPr>
          <p:cNvPr id="6" name="Slide Number Placeholder 5"/>
          <p:cNvSpPr>
            <a:spLocks noGrp="1"/>
          </p:cNvSpPr>
          <p:nvPr>
            <p:ph type="sldNum" sz="quarter" idx="12"/>
          </p:nvPr>
        </p:nvSpPr>
        <p:spPr/>
        <p:txBody>
          <a:bodyPr/>
          <a:lstStyle/>
          <a:p>
            <a:fld id="{F6B9B020-397F-4735-A173-CE5011CDC5ED}" type="slidenum">
              <a:rPr lang="en-US" smtClean="0"/>
              <a:pPr/>
              <a:t>‹#›</a:t>
            </a:fld>
            <a:endParaRPr lang="en-US"/>
          </a:p>
        </p:txBody>
      </p:sp>
    </p:spTree>
    <p:extLst>
      <p:ext uri="{BB962C8B-B14F-4D97-AF65-F5344CB8AC3E}">
        <p14:creationId xmlns="" xmlns:p14="http://schemas.microsoft.com/office/powerpoint/2010/main" val="61226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
        <p:nvSpPr>
          <p:cNvPr id="6" name="Slide Number Placeholder 5"/>
          <p:cNvSpPr>
            <a:spLocks noGrp="1"/>
          </p:cNvSpPr>
          <p:nvPr>
            <p:ph type="sldNum" sz="quarter" idx="12"/>
          </p:nvPr>
        </p:nvSpPr>
        <p:spPr/>
        <p:txBody>
          <a:bodyPr/>
          <a:lstStyle/>
          <a:p>
            <a:fld id="{4B005D97-F31E-46E6-BFA5-F37C83C3C1F6}" type="slidenum">
              <a:rPr lang="en-US" smtClean="0"/>
              <a:pPr/>
              <a:t>‹#›</a:t>
            </a:fld>
            <a:endParaRPr lang="en-US"/>
          </a:p>
        </p:txBody>
      </p:sp>
    </p:spTree>
    <p:extLst>
      <p:ext uri="{BB962C8B-B14F-4D97-AF65-F5344CB8AC3E}">
        <p14:creationId xmlns="" xmlns:p14="http://schemas.microsoft.com/office/powerpoint/2010/main" val="3725939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r>
              <a:rPr lang="en-US" smtClean="0"/>
              <a:t>www.themegallery.com</a:t>
            </a:r>
            <a:endParaRPr lang="en-US"/>
          </a:p>
        </p:txBody>
      </p:sp>
      <p:sp>
        <p:nvSpPr>
          <p:cNvPr id="6" name="Footer Placeholder 5"/>
          <p:cNvSpPr>
            <a:spLocks noGrp="1"/>
          </p:cNvSpPr>
          <p:nvPr>
            <p:ph type="ftr" sz="quarter" idx="11"/>
          </p:nvPr>
        </p:nvSpPr>
        <p:spPr/>
        <p:txBody>
          <a:bodyPr/>
          <a:lstStyle/>
          <a:p>
            <a:r>
              <a:rPr lang="en-US" smtClean="0"/>
              <a:t>Company Logo</a:t>
            </a:r>
            <a:endParaRPr lang="en-US"/>
          </a:p>
        </p:txBody>
      </p:sp>
      <p:sp>
        <p:nvSpPr>
          <p:cNvPr id="7" name="Slide Number Placeholder 6"/>
          <p:cNvSpPr>
            <a:spLocks noGrp="1"/>
          </p:cNvSpPr>
          <p:nvPr>
            <p:ph type="sldNum" sz="quarter" idx="12"/>
          </p:nvPr>
        </p:nvSpPr>
        <p:spPr/>
        <p:txBody>
          <a:bodyPr/>
          <a:lstStyle/>
          <a:p>
            <a:fld id="{8AE3D7DB-AD8B-4756-9198-220EB24E9D09}" type="slidenum">
              <a:rPr lang="en-US" smtClean="0"/>
              <a:pPr/>
              <a:t>‹#›</a:t>
            </a:fld>
            <a:endParaRPr lang="en-US"/>
          </a:p>
        </p:txBody>
      </p:sp>
    </p:spTree>
    <p:extLst>
      <p:ext uri="{BB962C8B-B14F-4D97-AF65-F5344CB8AC3E}">
        <p14:creationId xmlns="" xmlns:p14="http://schemas.microsoft.com/office/powerpoint/2010/main" val="423376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r>
              <a:rPr lang="en-US" smtClean="0"/>
              <a:t>www.themegallery.com</a:t>
            </a:r>
            <a:endParaRPr lang="en-US"/>
          </a:p>
        </p:txBody>
      </p:sp>
      <p:sp>
        <p:nvSpPr>
          <p:cNvPr id="8" name="Footer Placeholder 7"/>
          <p:cNvSpPr>
            <a:spLocks noGrp="1"/>
          </p:cNvSpPr>
          <p:nvPr>
            <p:ph type="ftr" sz="quarter" idx="11"/>
          </p:nvPr>
        </p:nvSpPr>
        <p:spPr/>
        <p:txBody>
          <a:bodyPr/>
          <a:lstStyle/>
          <a:p>
            <a:r>
              <a:rPr lang="en-US" smtClean="0"/>
              <a:t>Company Logo</a:t>
            </a:r>
            <a:endParaRPr lang="en-US"/>
          </a:p>
        </p:txBody>
      </p:sp>
      <p:sp>
        <p:nvSpPr>
          <p:cNvPr id="9" name="Slide Number Placeholder 8"/>
          <p:cNvSpPr>
            <a:spLocks noGrp="1"/>
          </p:cNvSpPr>
          <p:nvPr>
            <p:ph type="sldNum" sz="quarter" idx="12"/>
          </p:nvPr>
        </p:nvSpPr>
        <p:spPr/>
        <p:txBody>
          <a:bodyPr/>
          <a:lstStyle/>
          <a:p>
            <a:fld id="{EBBE6E47-2196-4B19-93D5-4F199D1F781D}" type="slidenum">
              <a:rPr lang="en-US" smtClean="0"/>
              <a:pPr/>
              <a:t>‹#›</a:t>
            </a:fld>
            <a:endParaRPr lang="en-US"/>
          </a:p>
        </p:txBody>
      </p:sp>
    </p:spTree>
    <p:extLst>
      <p:ext uri="{BB962C8B-B14F-4D97-AF65-F5344CB8AC3E}">
        <p14:creationId xmlns="" xmlns:p14="http://schemas.microsoft.com/office/powerpoint/2010/main" val="155618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r>
              <a:rPr lang="en-US" smtClean="0"/>
              <a:t>www.themegallery.com</a:t>
            </a:r>
            <a:endParaRPr lang="en-US"/>
          </a:p>
        </p:txBody>
      </p:sp>
      <p:sp>
        <p:nvSpPr>
          <p:cNvPr id="4" name="Footer Placeholder 3"/>
          <p:cNvSpPr>
            <a:spLocks noGrp="1"/>
          </p:cNvSpPr>
          <p:nvPr>
            <p:ph type="ftr" sz="quarter" idx="11"/>
          </p:nvPr>
        </p:nvSpPr>
        <p:spPr/>
        <p:txBody>
          <a:bodyPr/>
          <a:lstStyle/>
          <a:p>
            <a:r>
              <a:rPr lang="en-US" smtClean="0"/>
              <a:t>Company Logo</a:t>
            </a:r>
            <a:endParaRPr lang="en-US"/>
          </a:p>
        </p:txBody>
      </p:sp>
      <p:sp>
        <p:nvSpPr>
          <p:cNvPr id="5" name="Slide Number Placeholder 4"/>
          <p:cNvSpPr>
            <a:spLocks noGrp="1"/>
          </p:cNvSpPr>
          <p:nvPr>
            <p:ph type="sldNum" sz="quarter" idx="12"/>
          </p:nvPr>
        </p:nvSpPr>
        <p:spPr/>
        <p:txBody>
          <a:bodyPr/>
          <a:lstStyle/>
          <a:p>
            <a:fld id="{FFDDE2A9-E6EB-4F63-B50E-E1B7DC032367}" type="slidenum">
              <a:rPr lang="en-US" smtClean="0"/>
              <a:pPr/>
              <a:t>‹#›</a:t>
            </a:fld>
            <a:endParaRPr lang="en-US"/>
          </a:p>
        </p:txBody>
      </p:sp>
    </p:spTree>
    <p:extLst>
      <p:ext uri="{BB962C8B-B14F-4D97-AF65-F5344CB8AC3E}">
        <p14:creationId xmlns="" xmlns:p14="http://schemas.microsoft.com/office/powerpoint/2010/main" val="2232249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www.themegallery.com</a:t>
            </a:r>
            <a:endParaRPr lang="en-US"/>
          </a:p>
        </p:txBody>
      </p:sp>
      <p:sp>
        <p:nvSpPr>
          <p:cNvPr id="3" name="Footer Placeholder 2"/>
          <p:cNvSpPr>
            <a:spLocks noGrp="1"/>
          </p:cNvSpPr>
          <p:nvPr>
            <p:ph type="ftr" sz="quarter" idx="11"/>
          </p:nvPr>
        </p:nvSpPr>
        <p:spPr/>
        <p:txBody>
          <a:bodyPr/>
          <a:lstStyle/>
          <a:p>
            <a:r>
              <a:rPr lang="en-US" smtClean="0"/>
              <a:t>Company Logo</a:t>
            </a:r>
            <a:endParaRPr lang="en-US"/>
          </a:p>
        </p:txBody>
      </p:sp>
      <p:sp>
        <p:nvSpPr>
          <p:cNvPr id="4" name="Slide Number Placeholder 3"/>
          <p:cNvSpPr>
            <a:spLocks noGrp="1"/>
          </p:cNvSpPr>
          <p:nvPr>
            <p:ph type="sldNum" sz="quarter" idx="12"/>
          </p:nvPr>
        </p:nvSpPr>
        <p:spPr/>
        <p:txBody>
          <a:bodyPr/>
          <a:lstStyle/>
          <a:p>
            <a:fld id="{14F8B18C-F593-4A73-9D9E-ED51ECB80CA9}" type="slidenum">
              <a:rPr lang="en-US" smtClean="0"/>
              <a:pPr/>
              <a:t>‹#›</a:t>
            </a:fld>
            <a:endParaRPr lang="en-US"/>
          </a:p>
        </p:txBody>
      </p:sp>
    </p:spTree>
    <p:extLst>
      <p:ext uri="{BB962C8B-B14F-4D97-AF65-F5344CB8AC3E}">
        <p14:creationId xmlns="" xmlns:p14="http://schemas.microsoft.com/office/powerpoint/2010/main" val="215240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www.themegallery.com</a:t>
            </a:r>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F6B9B020-397F-4735-A173-CE5011CDC5ED}" type="slidenum">
              <a:rPr lang="en-US"/>
              <a:pPr/>
              <a:t>‹#›</a:t>
            </a:fld>
            <a:endParaRPr lang="en-US"/>
          </a:p>
        </p:txBody>
      </p:sp>
    </p:spTree>
    <p:extLst>
      <p:ext uri="{BB962C8B-B14F-4D97-AF65-F5344CB8AC3E}">
        <p14:creationId xmlns="" xmlns:p14="http://schemas.microsoft.com/office/powerpoint/2010/main" val="2566952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www.themegallery.com</a:t>
            </a:r>
            <a:endParaRPr lang="en-US"/>
          </a:p>
        </p:txBody>
      </p:sp>
      <p:sp>
        <p:nvSpPr>
          <p:cNvPr id="6" name="Footer Placeholder 5"/>
          <p:cNvSpPr>
            <a:spLocks noGrp="1"/>
          </p:cNvSpPr>
          <p:nvPr>
            <p:ph type="ftr" sz="quarter" idx="11"/>
          </p:nvPr>
        </p:nvSpPr>
        <p:spPr/>
        <p:txBody>
          <a:bodyPr/>
          <a:lstStyle/>
          <a:p>
            <a:r>
              <a:rPr lang="en-US" smtClean="0"/>
              <a:t>Company Logo</a:t>
            </a:r>
            <a:endParaRPr lang="en-US"/>
          </a:p>
        </p:txBody>
      </p:sp>
      <p:sp>
        <p:nvSpPr>
          <p:cNvPr id="7" name="Slide Number Placeholder 6"/>
          <p:cNvSpPr>
            <a:spLocks noGrp="1"/>
          </p:cNvSpPr>
          <p:nvPr>
            <p:ph type="sldNum" sz="quarter" idx="12"/>
          </p:nvPr>
        </p:nvSpPr>
        <p:spPr/>
        <p:txBody>
          <a:bodyPr/>
          <a:lstStyle/>
          <a:p>
            <a:fld id="{8620C778-2DBD-4A0E-AF34-3A4F1913AFA2}" type="slidenum">
              <a:rPr lang="en-US" smtClean="0"/>
              <a:pPr/>
              <a:t>‹#›</a:t>
            </a:fld>
            <a:endParaRPr lang="en-US"/>
          </a:p>
        </p:txBody>
      </p:sp>
    </p:spTree>
    <p:extLst>
      <p:ext uri="{BB962C8B-B14F-4D97-AF65-F5344CB8AC3E}">
        <p14:creationId xmlns="" xmlns:p14="http://schemas.microsoft.com/office/powerpoint/2010/main" val="148957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www.themegallery.com</a:t>
            </a:r>
            <a:endParaRPr lang="en-US"/>
          </a:p>
        </p:txBody>
      </p:sp>
      <p:sp>
        <p:nvSpPr>
          <p:cNvPr id="6" name="Footer Placeholder 5"/>
          <p:cNvSpPr>
            <a:spLocks noGrp="1"/>
          </p:cNvSpPr>
          <p:nvPr>
            <p:ph type="ftr" sz="quarter" idx="11"/>
          </p:nvPr>
        </p:nvSpPr>
        <p:spPr/>
        <p:txBody>
          <a:bodyPr/>
          <a:lstStyle/>
          <a:p>
            <a:r>
              <a:rPr lang="en-US" smtClean="0"/>
              <a:t>Company Logo</a:t>
            </a:r>
            <a:endParaRPr lang="en-US"/>
          </a:p>
        </p:txBody>
      </p:sp>
      <p:sp>
        <p:nvSpPr>
          <p:cNvPr id="7" name="Slide Number Placeholder 6"/>
          <p:cNvSpPr>
            <a:spLocks noGrp="1"/>
          </p:cNvSpPr>
          <p:nvPr>
            <p:ph type="sldNum" sz="quarter" idx="12"/>
          </p:nvPr>
        </p:nvSpPr>
        <p:spPr/>
        <p:txBody>
          <a:bodyPr/>
          <a:lstStyle/>
          <a:p>
            <a:fld id="{327C82A8-DC44-4FB6-A4F5-E4469EE655D1}" type="slidenum">
              <a:rPr lang="en-US" smtClean="0"/>
              <a:pPr/>
              <a:t>‹#›</a:t>
            </a:fld>
            <a:endParaRPr lang="en-US"/>
          </a:p>
        </p:txBody>
      </p:sp>
    </p:spTree>
    <p:extLst>
      <p:ext uri="{BB962C8B-B14F-4D97-AF65-F5344CB8AC3E}">
        <p14:creationId xmlns="" xmlns:p14="http://schemas.microsoft.com/office/powerpoint/2010/main" val="2852050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
        <p:nvSpPr>
          <p:cNvPr id="6" name="Slide Number Placeholder 5"/>
          <p:cNvSpPr>
            <a:spLocks noGrp="1"/>
          </p:cNvSpPr>
          <p:nvPr>
            <p:ph type="sldNum" sz="quarter" idx="12"/>
          </p:nvPr>
        </p:nvSpPr>
        <p:spPr/>
        <p:txBody>
          <a:bodyPr/>
          <a:lstStyle/>
          <a:p>
            <a:fld id="{14A95322-D84B-405D-9294-E17DBD19DC18}" type="slidenum">
              <a:rPr lang="en-US" smtClean="0"/>
              <a:pPr/>
              <a:t>‹#›</a:t>
            </a:fld>
            <a:endParaRPr lang="en-US"/>
          </a:p>
        </p:txBody>
      </p:sp>
    </p:spTree>
    <p:extLst>
      <p:ext uri="{BB962C8B-B14F-4D97-AF65-F5344CB8AC3E}">
        <p14:creationId xmlns="" xmlns:p14="http://schemas.microsoft.com/office/powerpoint/2010/main" val="1325308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
        <p:nvSpPr>
          <p:cNvPr id="6" name="Slide Number Placeholder 5"/>
          <p:cNvSpPr>
            <a:spLocks noGrp="1"/>
          </p:cNvSpPr>
          <p:nvPr>
            <p:ph type="sldNum" sz="quarter" idx="12"/>
          </p:nvPr>
        </p:nvSpPr>
        <p:spPr/>
        <p:txBody>
          <a:bodyPr/>
          <a:lstStyle/>
          <a:p>
            <a:fld id="{C339AE6E-870F-412B-8DFE-2BDA134B87EF}" type="slidenum">
              <a:rPr lang="en-US" smtClean="0"/>
              <a:pPr/>
              <a:t>‹#›</a:t>
            </a:fld>
            <a:endParaRPr lang="en-US"/>
          </a:p>
        </p:txBody>
      </p:sp>
    </p:spTree>
    <p:extLst>
      <p:ext uri="{BB962C8B-B14F-4D97-AF65-F5344CB8AC3E}">
        <p14:creationId xmlns="" xmlns:p14="http://schemas.microsoft.com/office/powerpoint/2010/main" val="62328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www.themegallery.com</a:t>
            </a:r>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4B005D97-F31E-46E6-BFA5-F37C83C3C1F6}" type="slidenum">
              <a:rPr lang="en-US"/>
              <a:pPr/>
              <a:t>‹#›</a:t>
            </a:fld>
            <a:endParaRPr lang="en-US"/>
          </a:p>
        </p:txBody>
      </p:sp>
    </p:spTree>
    <p:extLst>
      <p:ext uri="{BB962C8B-B14F-4D97-AF65-F5344CB8AC3E}">
        <p14:creationId xmlns="" xmlns:p14="http://schemas.microsoft.com/office/powerpoint/2010/main" val="239364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3025"/>
            <a:ext cx="4038600"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3025"/>
            <a:ext cx="4038600"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www.themegallery.com</a:t>
            </a:r>
          </a:p>
        </p:txBody>
      </p:sp>
      <p:sp>
        <p:nvSpPr>
          <p:cNvPr id="6" name="Footer Placeholder 5"/>
          <p:cNvSpPr>
            <a:spLocks noGrp="1"/>
          </p:cNvSpPr>
          <p:nvPr>
            <p:ph type="ftr" sz="quarter" idx="11"/>
          </p:nvPr>
        </p:nvSpPr>
        <p:spPr/>
        <p:txBody>
          <a:bodyPr/>
          <a:lstStyle>
            <a:lvl1pPr>
              <a:defRPr/>
            </a:lvl1pPr>
          </a:lstStyle>
          <a:p>
            <a:r>
              <a:rPr lang="en-US"/>
              <a:t>Company Logo</a:t>
            </a:r>
          </a:p>
        </p:txBody>
      </p:sp>
      <p:sp>
        <p:nvSpPr>
          <p:cNvPr id="7" name="Slide Number Placeholder 6"/>
          <p:cNvSpPr>
            <a:spLocks noGrp="1"/>
          </p:cNvSpPr>
          <p:nvPr>
            <p:ph type="sldNum" sz="quarter" idx="12"/>
          </p:nvPr>
        </p:nvSpPr>
        <p:spPr/>
        <p:txBody>
          <a:bodyPr/>
          <a:lstStyle>
            <a:lvl1pPr>
              <a:defRPr/>
            </a:lvl1pPr>
          </a:lstStyle>
          <a:p>
            <a:fld id="{8AE3D7DB-AD8B-4756-9198-220EB24E9D09}" type="slidenum">
              <a:rPr lang="en-US"/>
              <a:pPr/>
              <a:t>‹#›</a:t>
            </a:fld>
            <a:endParaRPr lang="en-US"/>
          </a:p>
        </p:txBody>
      </p:sp>
    </p:spTree>
    <p:extLst>
      <p:ext uri="{BB962C8B-B14F-4D97-AF65-F5344CB8AC3E}">
        <p14:creationId xmlns="" xmlns:p14="http://schemas.microsoft.com/office/powerpoint/2010/main" val="228683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www.themegallery.com</a:t>
            </a:r>
          </a:p>
        </p:txBody>
      </p:sp>
      <p:sp>
        <p:nvSpPr>
          <p:cNvPr id="8" name="Footer Placeholder 7"/>
          <p:cNvSpPr>
            <a:spLocks noGrp="1"/>
          </p:cNvSpPr>
          <p:nvPr>
            <p:ph type="ftr" sz="quarter" idx="11"/>
          </p:nvPr>
        </p:nvSpPr>
        <p:spPr/>
        <p:txBody>
          <a:bodyPr/>
          <a:lstStyle>
            <a:lvl1pPr>
              <a:defRPr/>
            </a:lvl1pPr>
          </a:lstStyle>
          <a:p>
            <a:r>
              <a:rPr lang="en-US"/>
              <a:t>Company Logo</a:t>
            </a:r>
          </a:p>
        </p:txBody>
      </p:sp>
      <p:sp>
        <p:nvSpPr>
          <p:cNvPr id="9" name="Slide Number Placeholder 8"/>
          <p:cNvSpPr>
            <a:spLocks noGrp="1"/>
          </p:cNvSpPr>
          <p:nvPr>
            <p:ph type="sldNum" sz="quarter" idx="12"/>
          </p:nvPr>
        </p:nvSpPr>
        <p:spPr/>
        <p:txBody>
          <a:bodyPr/>
          <a:lstStyle>
            <a:lvl1pPr>
              <a:defRPr/>
            </a:lvl1pPr>
          </a:lstStyle>
          <a:p>
            <a:fld id="{EBBE6E47-2196-4B19-93D5-4F199D1F781D}" type="slidenum">
              <a:rPr lang="en-US"/>
              <a:pPr/>
              <a:t>‹#›</a:t>
            </a:fld>
            <a:endParaRPr lang="en-US"/>
          </a:p>
        </p:txBody>
      </p:sp>
    </p:spTree>
    <p:extLst>
      <p:ext uri="{BB962C8B-B14F-4D97-AF65-F5344CB8AC3E}">
        <p14:creationId xmlns="" xmlns:p14="http://schemas.microsoft.com/office/powerpoint/2010/main" val="136970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www.themegallery.com</a:t>
            </a:r>
          </a:p>
        </p:txBody>
      </p:sp>
      <p:sp>
        <p:nvSpPr>
          <p:cNvPr id="4" name="Footer Placeholder 3"/>
          <p:cNvSpPr>
            <a:spLocks noGrp="1"/>
          </p:cNvSpPr>
          <p:nvPr>
            <p:ph type="ftr" sz="quarter" idx="11"/>
          </p:nvPr>
        </p:nvSpPr>
        <p:spPr/>
        <p:txBody>
          <a:bodyPr/>
          <a:lstStyle>
            <a:lvl1pPr>
              <a:defRPr/>
            </a:lvl1pPr>
          </a:lstStyle>
          <a:p>
            <a:r>
              <a:rPr lang="en-US"/>
              <a:t>Company Logo</a:t>
            </a:r>
          </a:p>
        </p:txBody>
      </p:sp>
      <p:sp>
        <p:nvSpPr>
          <p:cNvPr id="5" name="Slide Number Placeholder 4"/>
          <p:cNvSpPr>
            <a:spLocks noGrp="1"/>
          </p:cNvSpPr>
          <p:nvPr>
            <p:ph type="sldNum" sz="quarter" idx="12"/>
          </p:nvPr>
        </p:nvSpPr>
        <p:spPr/>
        <p:txBody>
          <a:bodyPr/>
          <a:lstStyle>
            <a:lvl1pPr>
              <a:defRPr/>
            </a:lvl1pPr>
          </a:lstStyle>
          <a:p>
            <a:fld id="{FFDDE2A9-E6EB-4F63-B50E-E1B7DC032367}" type="slidenum">
              <a:rPr lang="en-US"/>
              <a:pPr/>
              <a:t>‹#›</a:t>
            </a:fld>
            <a:endParaRPr lang="en-US"/>
          </a:p>
        </p:txBody>
      </p:sp>
    </p:spTree>
    <p:extLst>
      <p:ext uri="{BB962C8B-B14F-4D97-AF65-F5344CB8AC3E}">
        <p14:creationId xmlns="" xmlns:p14="http://schemas.microsoft.com/office/powerpoint/2010/main" val="124808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www.themegallery.com</a:t>
            </a:r>
          </a:p>
        </p:txBody>
      </p:sp>
      <p:sp>
        <p:nvSpPr>
          <p:cNvPr id="3" name="Footer Placeholder 2"/>
          <p:cNvSpPr>
            <a:spLocks noGrp="1"/>
          </p:cNvSpPr>
          <p:nvPr>
            <p:ph type="ftr" sz="quarter" idx="11"/>
          </p:nvPr>
        </p:nvSpPr>
        <p:spPr/>
        <p:txBody>
          <a:bodyPr/>
          <a:lstStyle>
            <a:lvl1pPr>
              <a:defRPr/>
            </a:lvl1pPr>
          </a:lstStyle>
          <a:p>
            <a:r>
              <a:rPr lang="en-US"/>
              <a:t>Company Logo</a:t>
            </a:r>
          </a:p>
        </p:txBody>
      </p:sp>
      <p:sp>
        <p:nvSpPr>
          <p:cNvPr id="4" name="Slide Number Placeholder 3"/>
          <p:cNvSpPr>
            <a:spLocks noGrp="1"/>
          </p:cNvSpPr>
          <p:nvPr>
            <p:ph type="sldNum" sz="quarter" idx="12"/>
          </p:nvPr>
        </p:nvSpPr>
        <p:spPr/>
        <p:txBody>
          <a:bodyPr/>
          <a:lstStyle>
            <a:lvl1pPr>
              <a:defRPr/>
            </a:lvl1pPr>
          </a:lstStyle>
          <a:p>
            <a:fld id="{14F8B18C-F593-4A73-9D9E-ED51ECB80CA9}" type="slidenum">
              <a:rPr lang="en-US"/>
              <a:pPr/>
              <a:t>‹#›</a:t>
            </a:fld>
            <a:endParaRPr lang="en-US"/>
          </a:p>
        </p:txBody>
      </p:sp>
    </p:spTree>
    <p:extLst>
      <p:ext uri="{BB962C8B-B14F-4D97-AF65-F5344CB8AC3E}">
        <p14:creationId xmlns="" xmlns:p14="http://schemas.microsoft.com/office/powerpoint/2010/main" val="1354115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www.themegallery.com</a:t>
            </a:r>
          </a:p>
        </p:txBody>
      </p:sp>
      <p:sp>
        <p:nvSpPr>
          <p:cNvPr id="6" name="Footer Placeholder 5"/>
          <p:cNvSpPr>
            <a:spLocks noGrp="1"/>
          </p:cNvSpPr>
          <p:nvPr>
            <p:ph type="ftr" sz="quarter" idx="11"/>
          </p:nvPr>
        </p:nvSpPr>
        <p:spPr/>
        <p:txBody>
          <a:bodyPr/>
          <a:lstStyle>
            <a:lvl1pPr>
              <a:defRPr/>
            </a:lvl1pPr>
          </a:lstStyle>
          <a:p>
            <a:r>
              <a:rPr lang="en-US"/>
              <a:t>Company Logo</a:t>
            </a:r>
          </a:p>
        </p:txBody>
      </p:sp>
      <p:sp>
        <p:nvSpPr>
          <p:cNvPr id="7" name="Slide Number Placeholder 6"/>
          <p:cNvSpPr>
            <a:spLocks noGrp="1"/>
          </p:cNvSpPr>
          <p:nvPr>
            <p:ph type="sldNum" sz="quarter" idx="12"/>
          </p:nvPr>
        </p:nvSpPr>
        <p:spPr/>
        <p:txBody>
          <a:bodyPr/>
          <a:lstStyle>
            <a:lvl1pPr>
              <a:defRPr/>
            </a:lvl1pPr>
          </a:lstStyle>
          <a:p>
            <a:fld id="{8620C778-2DBD-4A0E-AF34-3A4F1913AFA2}" type="slidenum">
              <a:rPr lang="en-US"/>
              <a:pPr/>
              <a:t>‹#›</a:t>
            </a:fld>
            <a:endParaRPr lang="en-US"/>
          </a:p>
        </p:txBody>
      </p:sp>
    </p:spTree>
    <p:extLst>
      <p:ext uri="{BB962C8B-B14F-4D97-AF65-F5344CB8AC3E}">
        <p14:creationId xmlns="" xmlns:p14="http://schemas.microsoft.com/office/powerpoint/2010/main" val="671933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www.themegallery.com</a:t>
            </a:r>
          </a:p>
        </p:txBody>
      </p:sp>
      <p:sp>
        <p:nvSpPr>
          <p:cNvPr id="6" name="Footer Placeholder 5"/>
          <p:cNvSpPr>
            <a:spLocks noGrp="1"/>
          </p:cNvSpPr>
          <p:nvPr>
            <p:ph type="ftr" sz="quarter" idx="11"/>
          </p:nvPr>
        </p:nvSpPr>
        <p:spPr/>
        <p:txBody>
          <a:bodyPr/>
          <a:lstStyle>
            <a:lvl1pPr>
              <a:defRPr/>
            </a:lvl1pPr>
          </a:lstStyle>
          <a:p>
            <a:r>
              <a:rPr lang="en-US"/>
              <a:t>Company Logo</a:t>
            </a:r>
          </a:p>
        </p:txBody>
      </p:sp>
      <p:sp>
        <p:nvSpPr>
          <p:cNvPr id="7" name="Slide Number Placeholder 6"/>
          <p:cNvSpPr>
            <a:spLocks noGrp="1"/>
          </p:cNvSpPr>
          <p:nvPr>
            <p:ph type="sldNum" sz="quarter" idx="12"/>
          </p:nvPr>
        </p:nvSpPr>
        <p:spPr/>
        <p:txBody>
          <a:bodyPr/>
          <a:lstStyle>
            <a:lvl1pPr>
              <a:defRPr/>
            </a:lvl1pPr>
          </a:lstStyle>
          <a:p>
            <a:fld id="{327C82A8-DC44-4FB6-A4F5-E4469EE655D1}" type="slidenum">
              <a:rPr lang="en-US"/>
              <a:pPr/>
              <a:t>‹#›</a:t>
            </a:fld>
            <a:endParaRPr lang="en-US"/>
          </a:p>
        </p:txBody>
      </p:sp>
    </p:spTree>
    <p:extLst>
      <p:ext uri="{BB962C8B-B14F-4D97-AF65-F5344CB8AC3E}">
        <p14:creationId xmlns="" xmlns:p14="http://schemas.microsoft.com/office/powerpoint/2010/main" val="275410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40" name="Freeform 16"/>
          <p:cNvSpPr>
            <a:spLocks/>
          </p:cNvSpPr>
          <p:nvPr/>
        </p:nvSpPr>
        <p:spPr bwMode="gray">
          <a:xfrm>
            <a:off x="0" y="360363"/>
            <a:ext cx="9148763" cy="900112"/>
          </a:xfrm>
          <a:custGeom>
            <a:avLst/>
            <a:gdLst>
              <a:gd name="T0" fmla="*/ 0 w 5763"/>
              <a:gd name="T1" fmla="*/ 368 h 567"/>
              <a:gd name="T2" fmla="*/ 440 w 5763"/>
              <a:gd name="T3" fmla="*/ 368 h 567"/>
              <a:gd name="T4" fmla="*/ 777 w 5763"/>
              <a:gd name="T5" fmla="*/ 0 h 567"/>
              <a:gd name="T6" fmla="*/ 2162 w 5763"/>
              <a:gd name="T7" fmla="*/ 0 h 567"/>
              <a:gd name="T8" fmla="*/ 2265 w 5763"/>
              <a:gd name="T9" fmla="*/ 116 h 567"/>
              <a:gd name="T10" fmla="*/ 5756 w 5763"/>
              <a:gd name="T11" fmla="*/ 112 h 567"/>
              <a:gd name="T12" fmla="*/ 5763 w 5763"/>
              <a:gd name="T13" fmla="*/ 567 h 567"/>
              <a:gd name="T14" fmla="*/ 6 w 5763"/>
              <a:gd name="T15" fmla="*/ 556 h 5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3" h="567">
                <a:moveTo>
                  <a:pt x="0" y="368"/>
                </a:moveTo>
                <a:lnTo>
                  <a:pt x="440" y="368"/>
                </a:lnTo>
                <a:lnTo>
                  <a:pt x="777" y="0"/>
                </a:lnTo>
                <a:lnTo>
                  <a:pt x="2162" y="0"/>
                </a:lnTo>
                <a:lnTo>
                  <a:pt x="2265" y="116"/>
                </a:lnTo>
                <a:lnTo>
                  <a:pt x="5756" y="112"/>
                </a:lnTo>
                <a:lnTo>
                  <a:pt x="5763" y="567"/>
                </a:lnTo>
                <a:lnTo>
                  <a:pt x="6" y="556"/>
                </a:lnTo>
              </a:path>
            </a:pathLst>
          </a:custGeom>
          <a:solidFill>
            <a:schemeClr val="bg2"/>
          </a:solidFill>
          <a:ln>
            <a:noFill/>
          </a:ln>
          <a:effectLst/>
          <a:extLst>
            <a:ext uri="{91240B29-F687-4F45-9708-019B960494DF}">
              <a14:hiddenLine xmlns="" xmlns:a14="http://schemas.microsoft.com/office/drawing/2010/main" w="9525">
                <a:solidFill>
                  <a:schemeClr val="bg1"/>
                </a:solidFill>
                <a:round/>
                <a:headEnd/>
                <a:tailEnd/>
              </a14:hiddenLine>
            </a:ext>
            <a:ext uri="{AF507438-7753-43E0-B8FC-AC1667EBCBE1}">
              <a14:hiddenEffects xmlns="" xmlns:a14="http://schemas.microsoft.com/office/drawing/2010/main">
                <a:effectLst>
                  <a:outerShdw dist="77251" dir="4832261" algn="ctr" rotWithShape="0">
                    <a:srgbClr val="000066">
                      <a:alpha val="19000"/>
                    </a:srgbClr>
                  </a:outerShdw>
                </a:effectLst>
              </a14:hiddenEffects>
            </a:ext>
          </a:extLst>
        </p:spPr>
        <p:txBody>
          <a:bodyPr/>
          <a:lstStyle/>
          <a:p>
            <a:endParaRPr lang="en-US"/>
          </a:p>
        </p:txBody>
      </p:sp>
      <p:sp>
        <p:nvSpPr>
          <p:cNvPr id="1039" name="Freeform 15" descr="01b_img(Global Digtal Desigm(imageState)"/>
          <p:cNvSpPr>
            <a:spLocks/>
          </p:cNvSpPr>
          <p:nvPr/>
        </p:nvSpPr>
        <p:spPr bwMode="gray">
          <a:xfrm>
            <a:off x="-9525" y="336550"/>
            <a:ext cx="9182100" cy="838200"/>
          </a:xfrm>
          <a:custGeom>
            <a:avLst/>
            <a:gdLst>
              <a:gd name="T0" fmla="*/ 449 w 5784"/>
              <a:gd name="T1" fmla="*/ 370 h 528"/>
              <a:gd name="T2" fmla="*/ 768 w 5784"/>
              <a:gd name="T3" fmla="*/ 1 h 528"/>
              <a:gd name="T4" fmla="*/ 2158 w 5784"/>
              <a:gd name="T5" fmla="*/ 0 h 528"/>
              <a:gd name="T6" fmla="*/ 2258 w 5784"/>
              <a:gd name="T7" fmla="*/ 115 h 528"/>
              <a:gd name="T8" fmla="*/ 5784 w 5784"/>
              <a:gd name="T9" fmla="*/ 115 h 528"/>
              <a:gd name="T10" fmla="*/ 5779 w 5784"/>
              <a:gd name="T11" fmla="*/ 528 h 528"/>
              <a:gd name="T12" fmla="*/ 0 w 5784"/>
              <a:gd name="T13" fmla="*/ 519 h 528"/>
              <a:gd name="T14" fmla="*/ 0 w 5784"/>
              <a:gd name="T15" fmla="*/ 371 h 5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84" h="528">
                <a:moveTo>
                  <a:pt x="449" y="370"/>
                </a:moveTo>
                <a:lnTo>
                  <a:pt x="768" y="1"/>
                </a:lnTo>
                <a:lnTo>
                  <a:pt x="2158" y="0"/>
                </a:lnTo>
                <a:lnTo>
                  <a:pt x="2258" y="115"/>
                </a:lnTo>
                <a:lnTo>
                  <a:pt x="5784" y="115"/>
                </a:lnTo>
                <a:lnTo>
                  <a:pt x="5779" y="528"/>
                </a:lnTo>
                <a:lnTo>
                  <a:pt x="0" y="519"/>
                </a:lnTo>
                <a:lnTo>
                  <a:pt x="0" y="371"/>
                </a:lnTo>
              </a:path>
            </a:pathLst>
          </a:custGeom>
          <a:blipFill dpi="0" rotWithShape="1">
            <a:blip r:embed="rId15" cstate="print"/>
            <a:srcRect/>
            <a:stretch>
              <a:fillRect/>
            </a:stretch>
          </a:blipFill>
          <a:ln>
            <a:noFill/>
          </a:ln>
          <a:effectLst/>
          <a:extLst>
            <a:ext uri="{91240B29-F687-4F45-9708-019B960494DF}">
              <a14:hiddenLine xmlns="" xmlns:a14="http://schemas.microsoft.com/office/drawing/2010/main" w="9525">
                <a:solidFill>
                  <a:schemeClr val="bg1"/>
                </a:solidFill>
                <a:round/>
                <a:headEnd/>
                <a:tailEnd/>
              </a14:hiddenLine>
            </a:ext>
            <a:ext uri="{AF507438-7753-43E0-B8FC-AC1667EBCBE1}">
              <a14:hiddenEffects xmlns="" xmlns:a14="http://schemas.microsoft.com/office/drawing/2010/main">
                <a:effectLst>
                  <a:outerShdw dist="77251" dir="16767739" algn="ctr" rotWithShape="0">
                    <a:schemeClr val="bg2"/>
                  </a:outerShdw>
                </a:effectLst>
              </a14:hiddenEffects>
            </a:ext>
          </a:extLst>
        </p:spPr>
        <p:txBody>
          <a:bodyPr/>
          <a:lstStyle/>
          <a:p>
            <a:endParaRPr lang="en-US"/>
          </a:p>
        </p:txBody>
      </p:sp>
      <p:sp>
        <p:nvSpPr>
          <p:cNvPr id="1027" name="Rectangle 3"/>
          <p:cNvSpPr>
            <a:spLocks noGrp="1" noChangeArrowheads="1"/>
          </p:cNvSpPr>
          <p:nvPr>
            <p:ph type="body" idx="1"/>
          </p:nvPr>
        </p:nvSpPr>
        <p:spPr bwMode="auto">
          <a:xfrm>
            <a:off x="457200" y="1343025"/>
            <a:ext cx="8229600" cy="5137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010400" y="288925"/>
            <a:ext cx="2133600" cy="32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atin typeface="+mj-lt"/>
              </a:defRPr>
            </a:lvl1pPr>
          </a:lstStyle>
          <a:p>
            <a:r>
              <a:rPr lang="en-US"/>
              <a:t>www.themegallery.com</a:t>
            </a:r>
          </a:p>
        </p:txBody>
      </p:sp>
      <p:sp>
        <p:nvSpPr>
          <p:cNvPr id="1029" name="Rectangle 5"/>
          <p:cNvSpPr>
            <a:spLocks noGrp="1" noChangeArrowheads="1"/>
          </p:cNvSpPr>
          <p:nvPr>
            <p:ph type="ftr" sz="quarter" idx="3"/>
          </p:nvPr>
        </p:nvSpPr>
        <p:spPr bwMode="auto">
          <a:xfrm>
            <a:off x="5791200" y="6537325"/>
            <a:ext cx="2895600" cy="32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j-lt"/>
              </a:defRPr>
            </a:lvl1pPr>
          </a:lstStyle>
          <a:p>
            <a:r>
              <a:rPr lang="en-US"/>
              <a:t>Company Logo</a:t>
            </a:r>
          </a:p>
        </p:txBody>
      </p:sp>
      <p:sp>
        <p:nvSpPr>
          <p:cNvPr id="1030" name="Rectangle 6"/>
          <p:cNvSpPr>
            <a:spLocks noGrp="1" noChangeArrowheads="1"/>
          </p:cNvSpPr>
          <p:nvPr>
            <p:ph type="sldNum" sz="quarter" idx="4"/>
          </p:nvPr>
        </p:nvSpPr>
        <p:spPr bwMode="auto">
          <a:xfrm>
            <a:off x="3671888" y="6537325"/>
            <a:ext cx="2133600" cy="32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atin typeface="+mj-lt"/>
              </a:defRPr>
            </a:lvl1pPr>
          </a:lstStyle>
          <a:p>
            <a:fld id="{012E40AD-26BF-4573-B35A-B08838F04BDE}" type="slidenum">
              <a:rPr lang="en-US"/>
              <a:pPr/>
              <a:t>‹#›</a:t>
            </a:fld>
            <a:endParaRPr lang="en-US"/>
          </a:p>
        </p:txBody>
      </p:sp>
      <p:sp>
        <p:nvSpPr>
          <p:cNvPr id="1026" name="Rectangle 2"/>
          <p:cNvSpPr>
            <a:spLocks noGrp="1" noChangeArrowheads="1"/>
          </p:cNvSpPr>
          <p:nvPr>
            <p:ph type="title"/>
          </p:nvPr>
        </p:nvSpPr>
        <p:spPr bwMode="white">
          <a:xfrm>
            <a:off x="609600" y="579438"/>
            <a:ext cx="7848600" cy="563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Verdana" pitchFamily="34" charset="0"/>
        </a:defRPr>
      </a:lvl2pPr>
      <a:lvl3pPr algn="ctr" rtl="0" eaLnBrk="1" fontAlgn="base" hangingPunct="1">
        <a:spcBef>
          <a:spcPct val="0"/>
        </a:spcBef>
        <a:spcAft>
          <a:spcPct val="0"/>
        </a:spcAft>
        <a:defRPr sz="3200">
          <a:solidFill>
            <a:schemeClr val="bg1"/>
          </a:solidFill>
          <a:latin typeface="Verdana" pitchFamily="34" charset="0"/>
        </a:defRPr>
      </a:lvl3pPr>
      <a:lvl4pPr algn="ctr" rtl="0" eaLnBrk="1" fontAlgn="base" hangingPunct="1">
        <a:spcBef>
          <a:spcPct val="0"/>
        </a:spcBef>
        <a:spcAft>
          <a:spcPct val="0"/>
        </a:spcAft>
        <a:defRPr sz="3200">
          <a:solidFill>
            <a:schemeClr val="bg1"/>
          </a:solidFill>
          <a:latin typeface="Verdana" pitchFamily="34" charset="0"/>
        </a:defRPr>
      </a:lvl4pPr>
      <a:lvl5pPr algn="ctr" rtl="0" eaLnBrk="1" fontAlgn="base" hangingPunct="1">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3200">
          <a:solidFill>
            <a:schemeClr val="bg1"/>
          </a:solidFill>
          <a:latin typeface="Verdana" pitchFamily="34" charset="0"/>
        </a:defRPr>
      </a:lvl6pPr>
      <a:lvl7pPr marL="914400" algn="ctr" rtl="0" eaLnBrk="1" fontAlgn="base" hangingPunct="1">
        <a:spcBef>
          <a:spcPct val="0"/>
        </a:spcBef>
        <a:spcAft>
          <a:spcPct val="0"/>
        </a:spcAft>
        <a:defRPr sz="3200">
          <a:solidFill>
            <a:schemeClr val="bg1"/>
          </a:solidFill>
          <a:latin typeface="Verdana" pitchFamily="34" charset="0"/>
        </a:defRPr>
      </a:lvl7pPr>
      <a:lvl8pPr marL="1371600" algn="ctr" rtl="0" eaLnBrk="1" fontAlgn="base" hangingPunct="1">
        <a:spcBef>
          <a:spcPct val="0"/>
        </a:spcBef>
        <a:spcAft>
          <a:spcPct val="0"/>
        </a:spcAft>
        <a:defRPr sz="3200">
          <a:solidFill>
            <a:schemeClr val="bg1"/>
          </a:solidFill>
          <a:latin typeface="Verdana" pitchFamily="34" charset="0"/>
        </a:defRPr>
      </a:lvl8pPr>
      <a:lvl9pPr marL="1828800" algn="ct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www.themegallery.com</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Company Logo</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E40AD-26BF-4573-B35A-B08838F04BDE}" type="slidenum">
              <a:rPr lang="en-US" smtClean="0"/>
              <a:pPr/>
              <a:t>‹#›</a:t>
            </a:fld>
            <a:endParaRPr lang="en-US"/>
          </a:p>
        </p:txBody>
      </p:sp>
    </p:spTree>
    <p:extLst>
      <p:ext uri="{BB962C8B-B14F-4D97-AF65-F5344CB8AC3E}">
        <p14:creationId xmlns="" xmlns:p14="http://schemas.microsoft.com/office/powerpoint/2010/main" val="37481009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xml"/><Relationship Id="rId1" Type="http://schemas.openxmlformats.org/officeDocument/2006/relationships/themeOverride" Target="../theme/themeOverr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xml"/><Relationship Id="rId1" Type="http://schemas.openxmlformats.org/officeDocument/2006/relationships/themeOverride" Target="../theme/themeOverride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xml"/><Relationship Id="rId1" Type="http://schemas.openxmlformats.org/officeDocument/2006/relationships/themeOverride" Target="../theme/themeOverr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xml"/><Relationship Id="rId1" Type="http://schemas.openxmlformats.org/officeDocument/2006/relationships/themeOverride" Target="../theme/themeOverride8.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xml"/><Relationship Id="rId1" Type="http://schemas.openxmlformats.org/officeDocument/2006/relationships/themeOverride" Target="../theme/themeOverride9.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xml"/><Relationship Id="rId1" Type="http://schemas.openxmlformats.org/officeDocument/2006/relationships/themeOverride" Target="../theme/themeOverr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hemeOverride" Target="../theme/themeOverride11.xml"/><Relationship Id="rId5" Type="http://schemas.openxmlformats.org/officeDocument/2006/relationships/image" Target="../media/image17.gif"/><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47800" y="1524000"/>
            <a:ext cx="7239000" cy="1012825"/>
          </a:xfrm>
        </p:spPr>
        <p:txBody>
          <a:bodyPr/>
          <a:lstStyle/>
          <a:p>
            <a:r>
              <a:rPr lang="en-US" sz="5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CÔNG NGHỆ 8</a:t>
            </a:r>
            <a:endParaRPr lang="en-US" sz="5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051" name="Rectangle 3"/>
          <p:cNvSpPr>
            <a:spLocks noGrp="1" noChangeArrowheads="1"/>
          </p:cNvSpPr>
          <p:nvPr>
            <p:ph type="subTitle" idx="1"/>
          </p:nvPr>
        </p:nvSpPr>
        <p:spPr>
          <a:xfrm>
            <a:off x="1371600" y="2895600"/>
            <a:ext cx="2209800" cy="762000"/>
          </a:xfrm>
        </p:spPr>
        <p:txBody>
          <a:bodyPr/>
          <a:lstStyle/>
          <a:p>
            <a:r>
              <a:rPr lang="en-US" sz="4400" b="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Bài</a:t>
            </a:r>
            <a:r>
              <a:rPr lang="en-US" sz="44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2:</a:t>
            </a:r>
            <a:endParaRPr lang="en-US" sz="44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TextBox 1"/>
          <p:cNvSpPr txBox="1"/>
          <p:nvPr/>
        </p:nvSpPr>
        <p:spPr>
          <a:xfrm>
            <a:off x="3733800" y="2975765"/>
            <a:ext cx="5105400" cy="1015663"/>
          </a:xfrm>
          <a:prstGeom prst="rect">
            <a:avLst/>
          </a:prstGeom>
          <a:noFill/>
        </p:spPr>
        <p:txBody>
          <a:bodyPr wrap="square" rtlCol="0">
            <a:spAutoFit/>
          </a:bodyPr>
          <a:lstStyle/>
          <a:p>
            <a:pPr algn="ctr"/>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ahoma" pitchFamily="34" charset="0"/>
                <a:ea typeface="Tahoma" pitchFamily="34" charset="0"/>
                <a:cs typeface="Tahoma" pitchFamily="34" charset="0"/>
              </a:rPr>
              <a:t>HÌNH CHIẾU</a:t>
            </a:r>
            <a:endPar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Rectangle 3"/>
          <p:cNvSpPr txBox="1">
            <a:spLocks noChangeArrowheads="1"/>
          </p:cNvSpPr>
          <p:nvPr/>
        </p:nvSpPr>
        <p:spPr bwMode="black">
          <a:xfrm>
            <a:off x="304800" y="5562600"/>
            <a:ext cx="82296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lvl1pPr marL="0" indent="0" algn="ctr" rtl="0" eaLnBrk="1" fontAlgn="base" hangingPunct="1">
              <a:spcBef>
                <a:spcPct val="20000"/>
              </a:spcBef>
              <a:spcAft>
                <a:spcPct val="0"/>
              </a:spcAft>
              <a:buClr>
                <a:schemeClr val="hlink"/>
              </a:buClr>
              <a:buFont typeface="Wingdings" pitchFamily="2" charset="2"/>
              <a:buNone/>
              <a:defRPr sz="180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indent="-342900" algn="r">
              <a:buFont typeface="Arial" pitchFamily="34" charset="0"/>
              <a:buChar char="•"/>
              <a:defRPr/>
            </a:pPr>
            <a:r>
              <a:rPr lang="en-US" sz="3200" b="1" dirty="0" smtClean="0">
                <a:ln w="11430"/>
                <a:solidFill>
                  <a:srgbClr val="FF0000"/>
                </a:solidFill>
                <a:effectLst>
                  <a:outerShdw blurRad="80000" dist="40000" dir="5040000" algn="tl">
                    <a:srgbClr val="000000">
                      <a:alpha val="30000"/>
                    </a:srgbClr>
                  </a:outerShdw>
                </a:effectLst>
              </a:rPr>
              <a:t>“</a:t>
            </a:r>
            <a:r>
              <a:rPr lang="en-US" sz="3200" b="1" dirty="0" err="1" smtClean="0">
                <a:ln w="11430"/>
                <a:solidFill>
                  <a:srgbClr val="FF0000"/>
                </a:solidFill>
                <a:effectLst>
                  <a:outerShdw blurRad="80000" dist="40000" dir="5040000" algn="tl">
                    <a:srgbClr val="000000">
                      <a:alpha val="30000"/>
                    </a:srgbClr>
                  </a:outerShdw>
                </a:effectLst>
              </a:rPr>
              <a:t>Học</a:t>
            </a:r>
            <a:r>
              <a:rPr lang="en-US" sz="3200" b="1" dirty="0" smtClean="0">
                <a:ln w="11430"/>
                <a:solidFill>
                  <a:srgbClr val="FF0000"/>
                </a:solidFill>
                <a:effectLst>
                  <a:outerShdw blurRad="80000" dist="40000" dir="5040000" algn="tl">
                    <a:srgbClr val="000000">
                      <a:alpha val="30000"/>
                    </a:srgbClr>
                  </a:outerShdw>
                </a:effectLst>
              </a:rPr>
              <a:t> </a:t>
            </a:r>
            <a:r>
              <a:rPr lang="en-US" sz="3200" b="1" dirty="0" err="1" smtClean="0">
                <a:ln w="11430"/>
                <a:solidFill>
                  <a:srgbClr val="FF0000"/>
                </a:solidFill>
                <a:effectLst>
                  <a:outerShdw blurRad="80000" dist="40000" dir="5040000" algn="tl">
                    <a:srgbClr val="000000">
                      <a:alpha val="30000"/>
                    </a:srgbClr>
                  </a:outerShdw>
                </a:effectLst>
              </a:rPr>
              <a:t>vì</a:t>
            </a:r>
            <a:r>
              <a:rPr lang="en-US" sz="3200" b="1" dirty="0" smtClean="0">
                <a:ln w="11430"/>
                <a:solidFill>
                  <a:srgbClr val="FF0000"/>
                </a:solidFill>
                <a:effectLst>
                  <a:outerShdw blurRad="80000" dist="40000" dir="5040000" algn="tl">
                    <a:srgbClr val="000000">
                      <a:alpha val="30000"/>
                    </a:srgbClr>
                  </a:outerShdw>
                </a:effectLst>
              </a:rPr>
              <a:t> </a:t>
            </a:r>
            <a:r>
              <a:rPr lang="en-US" sz="3200" b="1" dirty="0" err="1" smtClean="0">
                <a:ln w="11430"/>
                <a:solidFill>
                  <a:srgbClr val="FF0000"/>
                </a:solidFill>
                <a:effectLst>
                  <a:outerShdw blurRad="80000" dist="40000" dir="5040000" algn="tl">
                    <a:srgbClr val="000000">
                      <a:alpha val="30000"/>
                    </a:srgbClr>
                  </a:outerShdw>
                </a:effectLst>
              </a:rPr>
              <a:t>ngày</a:t>
            </a:r>
            <a:r>
              <a:rPr lang="en-US" sz="3200" b="1" dirty="0" smtClean="0">
                <a:ln w="11430"/>
                <a:solidFill>
                  <a:srgbClr val="FF0000"/>
                </a:solidFill>
                <a:effectLst>
                  <a:outerShdw blurRad="80000" dist="40000" dir="5040000" algn="tl">
                    <a:srgbClr val="000000">
                      <a:alpha val="30000"/>
                    </a:srgbClr>
                  </a:outerShdw>
                </a:effectLst>
              </a:rPr>
              <a:t> </a:t>
            </a:r>
            <a:r>
              <a:rPr lang="en-US" sz="3200" b="1" dirty="0" err="1" smtClean="0">
                <a:ln w="11430"/>
                <a:solidFill>
                  <a:srgbClr val="FF0000"/>
                </a:solidFill>
                <a:effectLst>
                  <a:outerShdw blurRad="80000" dist="40000" dir="5040000" algn="tl">
                    <a:srgbClr val="000000">
                      <a:alpha val="30000"/>
                    </a:srgbClr>
                  </a:outerShdw>
                </a:effectLst>
              </a:rPr>
              <a:t>mai</a:t>
            </a:r>
            <a:r>
              <a:rPr lang="en-US" sz="3200" b="1" dirty="0" smtClean="0">
                <a:ln w="11430"/>
                <a:solidFill>
                  <a:srgbClr val="FF0000"/>
                </a:solidFill>
                <a:effectLst>
                  <a:outerShdw blurRad="80000" dist="40000" dir="5040000" algn="tl">
                    <a:srgbClr val="000000">
                      <a:alpha val="30000"/>
                    </a:srgbClr>
                  </a:outerShdw>
                </a:effectLst>
              </a:rPr>
              <a:t> </a:t>
            </a:r>
            <a:r>
              <a:rPr lang="en-US" sz="3200" b="1" dirty="0" err="1" smtClean="0">
                <a:ln w="11430"/>
                <a:solidFill>
                  <a:srgbClr val="FF0000"/>
                </a:solidFill>
                <a:effectLst>
                  <a:outerShdw blurRad="80000" dist="40000" dir="5040000" algn="tl">
                    <a:srgbClr val="000000">
                      <a:alpha val="30000"/>
                    </a:srgbClr>
                  </a:outerShdw>
                </a:effectLst>
              </a:rPr>
              <a:t>lập</a:t>
            </a:r>
            <a:r>
              <a:rPr lang="en-US" sz="3200" b="1" dirty="0" smtClean="0">
                <a:ln w="11430"/>
                <a:solidFill>
                  <a:srgbClr val="FF0000"/>
                </a:solidFill>
                <a:effectLst>
                  <a:outerShdw blurRad="80000" dist="40000" dir="5040000" algn="tl">
                    <a:srgbClr val="000000">
                      <a:alpha val="30000"/>
                    </a:srgbClr>
                  </a:outerShdw>
                </a:effectLst>
              </a:rPr>
              <a:t> </a:t>
            </a:r>
            <a:r>
              <a:rPr lang="en-US" sz="3200" b="1" dirty="0" err="1" smtClean="0">
                <a:ln w="11430"/>
                <a:solidFill>
                  <a:srgbClr val="FF0000"/>
                </a:solidFill>
                <a:effectLst>
                  <a:outerShdw blurRad="80000" dist="40000" dir="5040000" algn="tl">
                    <a:srgbClr val="000000">
                      <a:alpha val="30000"/>
                    </a:srgbClr>
                  </a:outerShdw>
                </a:effectLst>
              </a:rPr>
              <a:t>nghiệp</a:t>
            </a:r>
            <a:r>
              <a:rPr lang="en-US" sz="3200" b="1" dirty="0" smtClean="0">
                <a:ln w="11430"/>
                <a:solidFill>
                  <a:srgbClr val="FF0000"/>
                </a:solidFill>
                <a:effectLst>
                  <a:outerShdw blurRad="80000" dist="40000" dir="5040000" algn="tl">
                    <a:srgbClr val="000000">
                      <a:alpha val="30000"/>
                    </a:srgbClr>
                  </a:outerShdw>
                </a:effectLst>
              </a:rPr>
              <a:t>”</a:t>
            </a:r>
          </a:p>
        </p:txBody>
      </p:sp>
      <p:pic>
        <p:nvPicPr>
          <p:cNvPr id="6" name="Picture 2" descr="eduChoice - Trường Quốc tế Singapore (SIS) tại Nam Sài Gòn"/>
          <p:cNvPicPr>
            <a:picLocks noChangeAspect="1" noChangeArrowheads="1"/>
          </p:cNvPicPr>
          <p:nvPr/>
        </p:nvPicPr>
        <p:blipFill>
          <a:blip r:embed="rId3" cstate="print"/>
          <a:srcRect/>
          <a:stretch>
            <a:fillRect/>
          </a:stretch>
        </p:blipFill>
        <p:spPr bwMode="auto">
          <a:xfrm>
            <a:off x="304800" y="0"/>
            <a:ext cx="1834401" cy="2060652"/>
          </a:xfrm>
          <a:prstGeom prst="rect">
            <a:avLst/>
          </a:prstGeom>
          <a:noFill/>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750"/>
                                        <p:tgtEl>
                                          <p:spTgt spid="2050"/>
                                        </p:tgtEl>
                                        <p:attrNameLst>
                                          <p:attrName>ppt_w</p:attrName>
                                        </p:attrNameLst>
                                      </p:cBhvr>
                                      <p:tavLst>
                                        <p:tav tm="0">
                                          <p:val>
                                            <p:strVal val="ppt_w"/>
                                          </p:val>
                                        </p:tav>
                                        <p:tav tm="100000">
                                          <p:val>
                                            <p:fltVal val="0"/>
                                          </p:val>
                                        </p:tav>
                                      </p:tavLst>
                                    </p:anim>
                                    <p:anim calcmode="lin" valueType="num">
                                      <p:cBhvr>
                                        <p:cTn id="7" dur="750"/>
                                        <p:tgtEl>
                                          <p:spTgt spid="2050"/>
                                        </p:tgtEl>
                                        <p:attrNameLst>
                                          <p:attrName>ppt_h</p:attrName>
                                        </p:attrNameLst>
                                      </p:cBhvr>
                                      <p:tavLst>
                                        <p:tav tm="0">
                                          <p:val>
                                            <p:strVal val="ppt_h"/>
                                          </p:val>
                                        </p:tav>
                                        <p:tav tm="100000">
                                          <p:val>
                                            <p:fltVal val="0"/>
                                          </p:val>
                                        </p:tav>
                                      </p:tavLst>
                                    </p:anim>
                                    <p:anim calcmode="lin" valueType="num">
                                      <p:cBhvr>
                                        <p:cTn id="8" dur="750"/>
                                        <p:tgtEl>
                                          <p:spTgt spid="2050"/>
                                        </p:tgtEl>
                                        <p:attrNameLst>
                                          <p:attrName>style.rotation</p:attrName>
                                        </p:attrNameLst>
                                      </p:cBhvr>
                                      <p:tavLst>
                                        <p:tav tm="0">
                                          <p:val>
                                            <p:fltVal val="0"/>
                                          </p:val>
                                        </p:tav>
                                        <p:tav tm="100000">
                                          <p:val>
                                            <p:fltVal val="90"/>
                                          </p:val>
                                        </p:tav>
                                      </p:tavLst>
                                    </p:anim>
                                    <p:animEffect transition="out" filter="fade">
                                      <p:cBhvr>
                                        <p:cTn id="9" dur="750"/>
                                        <p:tgtEl>
                                          <p:spTgt spid="2050"/>
                                        </p:tgtEl>
                                      </p:cBhvr>
                                    </p:animEffect>
                                    <p:set>
                                      <p:cBhvr>
                                        <p:cTn id="10" dur="1" fill="hold">
                                          <p:stCondLst>
                                            <p:cond delay="749"/>
                                          </p:stCondLst>
                                        </p:cTn>
                                        <p:tgtEl>
                                          <p:spTgt spid="2050"/>
                                        </p:tgtEl>
                                        <p:attrNameLst>
                                          <p:attrName>style.visibility</p:attrName>
                                        </p:attrNameLst>
                                      </p:cBhvr>
                                      <p:to>
                                        <p:strVal val="hidden"/>
                                      </p:to>
                                    </p:set>
                                  </p:childTnLst>
                                </p:cTn>
                              </p:par>
                              <p:par>
                                <p:cTn id="11" presetID="14" presetClass="exit" presetSubtype="10" fill="hold" grpId="0" nodeType="withEffect">
                                  <p:stCondLst>
                                    <p:cond delay="0"/>
                                  </p:stCondLst>
                                  <p:childTnLst>
                                    <p:animEffect transition="out" filter="randombar(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51">
                                            <p:txEl>
                                              <p:pRg st="0" end="0"/>
                                            </p:txEl>
                                          </p:spTgt>
                                        </p:tgtEl>
                                        <p:attrNameLst>
                                          <p:attrName>style.visibility</p:attrName>
                                        </p:attrNameLst>
                                      </p:cBhvr>
                                      <p:to>
                                        <p:strVal val="visible"/>
                                      </p:to>
                                    </p:set>
                                    <p:anim calcmode="lin" valueType="num">
                                      <p:cBhvr additive="base">
                                        <p:cTn id="18"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9" presetClass="entr" presetSubtype="1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750" fill="hold"/>
                                        <p:tgtEl>
                                          <p:spTgt spid="2"/>
                                        </p:tgtEl>
                                        <p:attrNameLst>
                                          <p:attrName>ppt_w</p:attrName>
                                        </p:attrNameLst>
                                      </p:cBhvr>
                                      <p:tavLst>
                                        <p:tav tm="0" fmla="#ppt_w*sin(2.5*pi*$)">
                                          <p:val>
                                            <p:fltVal val="0"/>
                                          </p:val>
                                        </p:tav>
                                        <p:tav tm="100000">
                                          <p:val>
                                            <p:fltVal val="1"/>
                                          </p:val>
                                        </p:tav>
                                      </p:tavLst>
                                    </p:anim>
                                    <p:anim calcmode="lin" valueType="num">
                                      <p:cBhvr>
                                        <p:cTn id="24" dur="75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914400" y="420731"/>
            <a:ext cx="81623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 name="TextBox 4"/>
          <p:cNvSpPr txBox="1"/>
          <p:nvPr/>
        </p:nvSpPr>
        <p:spPr>
          <a:xfrm>
            <a:off x="228600" y="1295400"/>
            <a:ext cx="884810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mặt</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phẳng</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6" descr="cn8tr009h01"/>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381000" y="2126280"/>
            <a:ext cx="4690750" cy="4503120"/>
          </a:xfrm>
          <a:prstGeom prst="rect">
            <a:avLst/>
          </a:prstGeom>
          <a:noFill/>
          <a:ln>
            <a:noFill/>
          </a:ln>
        </p:spPr>
      </p:pic>
      <p:sp>
        <p:nvSpPr>
          <p:cNvPr id="8" name="Rectangle 7"/>
          <p:cNvSpPr/>
          <p:nvPr/>
        </p:nvSpPr>
        <p:spPr>
          <a:xfrm>
            <a:off x="914400" y="2133600"/>
            <a:ext cx="2014316" cy="447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2759076" y="6124639"/>
            <a:ext cx="2014316" cy="447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5182497" y="2736008"/>
            <a:ext cx="3688953" cy="2985433"/>
          </a:xfrm>
          <a:prstGeom prst="rect">
            <a:avLst/>
          </a:prstGeom>
        </p:spPr>
        <p:txBody>
          <a:bodyPr wrap="square">
            <a:spAutoFit/>
          </a:bodyPr>
          <a:lstStyle/>
          <a:p>
            <a:pPr marL="285750" indent="-285750" algn="just">
              <a:spcBef>
                <a:spcPts val="1200"/>
              </a:spcBef>
              <a:buFont typeface="Wingdings" pitchFamily="2" charset="2"/>
              <a:buChar char="Ø"/>
            </a:pPr>
            <a:r>
              <a:rPr lang="vi-VN" sz="2800" b="1" dirty="0"/>
              <a:t>Mặt chính diện là MP chiếu </a:t>
            </a:r>
            <a:r>
              <a:rPr lang="vi-VN" sz="2800" b="1" dirty="0" smtClean="0"/>
              <a:t>đứng.</a:t>
            </a:r>
            <a:endParaRPr lang="vi-VN" sz="2800" b="1" dirty="0"/>
          </a:p>
          <a:p>
            <a:pPr marL="285750" indent="-285750" algn="just">
              <a:spcBef>
                <a:spcPts val="1200"/>
              </a:spcBef>
              <a:buFont typeface="Wingdings" pitchFamily="2" charset="2"/>
              <a:buChar char="Ø"/>
            </a:pPr>
            <a:r>
              <a:rPr lang="vi-VN" sz="2800" b="1" dirty="0" smtClean="0"/>
              <a:t>Mặt </a:t>
            </a:r>
            <a:r>
              <a:rPr lang="vi-VN" sz="2800" b="1" dirty="0"/>
              <a:t>nằm ngang là MP chiếu bằng.</a:t>
            </a:r>
          </a:p>
          <a:p>
            <a:pPr marL="285750" indent="-285750" algn="just">
              <a:spcBef>
                <a:spcPts val="1200"/>
              </a:spcBef>
              <a:buFont typeface="Wingdings" pitchFamily="2" charset="2"/>
              <a:buChar char="Ø"/>
            </a:pPr>
            <a:r>
              <a:rPr lang="vi-VN" sz="2800" b="1" dirty="0" smtClean="0"/>
              <a:t>Mặt </a:t>
            </a:r>
            <a:r>
              <a:rPr lang="vi-VN" sz="2800" b="1" dirty="0"/>
              <a:t>bên phải là MP chiếu cạnh.</a:t>
            </a:r>
          </a:p>
        </p:txBody>
      </p:sp>
      <p:sp>
        <p:nvSpPr>
          <p:cNvPr id="10" name="Parallelogram 9"/>
          <p:cNvSpPr/>
          <p:nvPr/>
        </p:nvSpPr>
        <p:spPr>
          <a:xfrm rot="17938803">
            <a:off x="3717430" y="2056994"/>
            <a:ext cx="753365" cy="2166943"/>
          </a:xfrm>
          <a:prstGeom prst="parallelogram">
            <a:avLst>
              <a:gd name="adj" fmla="val 511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 xmlns:p14="http://schemas.microsoft.com/office/powerpoint/2010/main" val="2246207101"/>
      </p:ext>
    </p:extLst>
  </p:cSld>
  <p:clrMapOvr>
    <a:masterClrMapping/>
  </p:clrMapOvr>
  <mc:AlternateContent xmlns:mc="http://schemas.openxmlformats.org/markup-compatibility/2006">
    <mc:Choice xmlns=""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750"/>
                                        <p:tgtEl>
                                          <p:spTgt spid="8"/>
                                        </p:tgtEl>
                                        <p:attrNameLst>
                                          <p:attrName>ppt_w</p:attrName>
                                        </p:attrNameLst>
                                      </p:cBhvr>
                                      <p:tavLst>
                                        <p:tav tm="0">
                                          <p:val>
                                            <p:strVal val="ppt_w"/>
                                          </p:val>
                                        </p:tav>
                                        <p:tav tm="100000">
                                          <p:val>
                                            <p:fltVal val="0"/>
                                          </p:val>
                                        </p:tav>
                                      </p:tavLst>
                                    </p:anim>
                                    <p:anim calcmode="lin" valueType="num">
                                      <p:cBhvr>
                                        <p:cTn id="12" dur="750"/>
                                        <p:tgtEl>
                                          <p:spTgt spid="8"/>
                                        </p:tgtEl>
                                        <p:attrNameLst>
                                          <p:attrName>ppt_h</p:attrName>
                                        </p:attrNameLst>
                                      </p:cBhvr>
                                      <p:tavLst>
                                        <p:tav tm="0">
                                          <p:val>
                                            <p:strVal val="ppt_h"/>
                                          </p:val>
                                        </p:tav>
                                        <p:tav tm="100000">
                                          <p:val>
                                            <p:fltVal val="0"/>
                                          </p:val>
                                        </p:tav>
                                      </p:tavLst>
                                    </p:anim>
                                    <p:animEffect transition="out" filter="fade">
                                      <p:cBhvr>
                                        <p:cTn id="13" dur="750"/>
                                        <p:tgtEl>
                                          <p:spTgt spid="8"/>
                                        </p:tgtEl>
                                      </p:cBhvr>
                                    </p:animEffect>
                                    <p:set>
                                      <p:cBhvr>
                                        <p:cTn id="14" dur="1" fill="hold">
                                          <p:stCondLst>
                                            <p:cond delay="74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0" nodeType="clickEffect">
                                  <p:stCondLst>
                                    <p:cond delay="0"/>
                                  </p:stCondLst>
                                  <p:childTnLst>
                                    <p:animEffect transition="out" filter="randombar(horizontal)">
                                      <p:cBhvr>
                                        <p:cTn id="24" dur="750"/>
                                        <p:tgtEl>
                                          <p:spTgt spid="9"/>
                                        </p:tgtEl>
                                      </p:cBhvr>
                                    </p:animEffect>
                                    <p:set>
                                      <p:cBhvr>
                                        <p:cTn id="25" dur="1" fill="hold">
                                          <p:stCondLst>
                                            <p:cond delay="74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p:cTn id="3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750"/>
                                        <p:tgtEl>
                                          <p:spTgt spid="10"/>
                                        </p:tgtEl>
                                      </p:cBhvr>
                                    </p:animEffect>
                                    <p:set>
                                      <p:cBhvr>
                                        <p:cTn id="37" dur="1" fill="hold">
                                          <p:stCondLst>
                                            <p:cond delay="7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981700" y="420731"/>
            <a:ext cx="82385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 name="TextBox 4"/>
          <p:cNvSpPr txBox="1"/>
          <p:nvPr/>
        </p:nvSpPr>
        <p:spPr>
          <a:xfrm>
            <a:off x="228600" y="1295400"/>
            <a:ext cx="884810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304800" y="1948152"/>
            <a:ext cx="8686800" cy="1446550"/>
          </a:xfrm>
          <a:prstGeom prst="rect">
            <a:avLst/>
          </a:prstGeom>
        </p:spPr>
        <p:txBody>
          <a:bodyPr wrap="square">
            <a:spAutoFit/>
          </a:bodyPr>
          <a:lstStyle/>
          <a:p>
            <a:pPr algn="just"/>
            <a:r>
              <a:rPr lang="vi-VN" sz="3200" b="1" dirty="0" smtClean="0">
                <a:solidFill>
                  <a:srgbClr val="FF0000"/>
                </a:solidFill>
                <a:effectLst>
                  <a:outerShdw blurRad="38100" dist="38100" dir="2700000" algn="tl">
                    <a:srgbClr val="000000">
                      <a:alpha val="43137"/>
                    </a:srgbClr>
                  </a:outerShdw>
                </a:effectLst>
                <a:latin typeface="Constantia" pitchFamily="18" charset="0"/>
              </a:rPr>
              <a:t>?</a:t>
            </a:r>
            <a:r>
              <a:rPr lang="vi-VN" sz="2800" b="1" dirty="0" smtClean="0">
                <a:effectLst>
                  <a:outerShdw blurRad="38100" dist="38100" dir="2700000" algn="tl">
                    <a:srgbClr val="000000">
                      <a:alpha val="43137"/>
                    </a:srgbClr>
                  </a:outerShdw>
                </a:effectLst>
                <a:latin typeface="Constantia" pitchFamily="18" charset="0"/>
              </a:rPr>
              <a:t> Có </a:t>
            </a:r>
            <a:r>
              <a:rPr lang="vi-VN" sz="2800" b="1" dirty="0">
                <a:effectLst>
                  <a:outerShdw blurRad="38100" dist="38100" dir="2700000" algn="tl">
                    <a:srgbClr val="000000">
                      <a:alpha val="43137"/>
                    </a:srgbClr>
                  </a:outerShdw>
                </a:effectLst>
                <a:latin typeface="Constantia" pitchFamily="18" charset="0"/>
              </a:rPr>
              <a:t>3 mặt phẳng chứa hình chiếu. Vậy các hình chiếu đó phải có hướng chiếu thế nào để thuộc 3 MP này?  </a:t>
            </a:r>
          </a:p>
        </p:txBody>
      </p:sp>
    </p:spTree>
    <p:extLst>
      <p:ext uri="{BB962C8B-B14F-4D97-AF65-F5344CB8AC3E}">
        <p14:creationId xmlns="" xmlns:p14="http://schemas.microsoft.com/office/powerpoint/2010/main" val="2403582238"/>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Line 2"/>
          <p:cNvSpPr>
            <a:spLocks noChangeShapeType="1"/>
          </p:cNvSpPr>
          <p:nvPr/>
        </p:nvSpPr>
        <p:spPr bwMode="auto">
          <a:xfrm>
            <a:off x="6010276" y="4424497"/>
            <a:ext cx="0" cy="5651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83" name="Line 3"/>
          <p:cNvSpPr>
            <a:spLocks noChangeShapeType="1"/>
          </p:cNvSpPr>
          <p:nvPr/>
        </p:nvSpPr>
        <p:spPr bwMode="auto">
          <a:xfrm>
            <a:off x="7380288" y="4772160"/>
            <a:ext cx="0" cy="51911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84" name="Line 4"/>
          <p:cNvSpPr>
            <a:spLocks noChangeShapeType="1"/>
          </p:cNvSpPr>
          <p:nvPr/>
        </p:nvSpPr>
        <p:spPr bwMode="auto">
          <a:xfrm>
            <a:off x="7027863" y="4740410"/>
            <a:ext cx="0" cy="2301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1685" name="Group 5"/>
          <p:cNvGrpSpPr>
            <a:grpSpLocks/>
          </p:cNvGrpSpPr>
          <p:nvPr/>
        </p:nvGrpSpPr>
        <p:grpSpPr bwMode="auto">
          <a:xfrm>
            <a:off x="5418138" y="2624272"/>
            <a:ext cx="1012825" cy="1190625"/>
            <a:chOff x="1837" y="988"/>
            <a:chExt cx="797" cy="919"/>
          </a:xfrm>
        </p:grpSpPr>
        <p:sp>
          <p:nvSpPr>
            <p:cNvPr id="32817" name="Rectangle 6"/>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818" name="Rectangle 7"/>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2774" name="Line 8"/>
          <p:cNvSpPr>
            <a:spLocks noChangeShapeType="1"/>
          </p:cNvSpPr>
          <p:nvPr/>
        </p:nvSpPr>
        <p:spPr bwMode="auto">
          <a:xfrm>
            <a:off x="4792663" y="4627697"/>
            <a:ext cx="27400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2775" name="Group 9"/>
          <p:cNvGrpSpPr>
            <a:grpSpLocks/>
          </p:cNvGrpSpPr>
          <p:nvPr/>
        </p:nvGrpSpPr>
        <p:grpSpPr bwMode="auto">
          <a:xfrm>
            <a:off x="4792663" y="1843222"/>
            <a:ext cx="3962400" cy="4038600"/>
            <a:chOff x="1342" y="1488"/>
            <a:chExt cx="1250" cy="1392"/>
          </a:xfrm>
        </p:grpSpPr>
        <p:grpSp>
          <p:nvGrpSpPr>
            <p:cNvPr id="32805" name="Group 10"/>
            <p:cNvGrpSpPr>
              <a:grpSpLocks/>
            </p:cNvGrpSpPr>
            <p:nvPr/>
          </p:nvGrpSpPr>
          <p:grpSpPr bwMode="auto">
            <a:xfrm>
              <a:off x="1344" y="2448"/>
              <a:ext cx="1248" cy="432"/>
              <a:chOff x="1346" y="2544"/>
              <a:chExt cx="1248" cy="432"/>
            </a:xfrm>
          </p:grpSpPr>
          <p:sp>
            <p:nvSpPr>
              <p:cNvPr id="32813" name="Line 11"/>
              <p:cNvSpPr>
                <a:spLocks noChangeShapeType="1"/>
              </p:cNvSpPr>
              <p:nvPr/>
            </p:nvSpPr>
            <p:spPr bwMode="auto">
              <a:xfrm>
                <a:off x="1346" y="2544"/>
                <a:ext cx="86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4" name="Line 12"/>
              <p:cNvSpPr>
                <a:spLocks noChangeShapeType="1"/>
              </p:cNvSpPr>
              <p:nvPr/>
            </p:nvSpPr>
            <p:spPr bwMode="auto">
              <a:xfrm>
                <a:off x="1728" y="2976"/>
                <a:ext cx="86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5" name="Line 13"/>
              <p:cNvSpPr>
                <a:spLocks noChangeShapeType="1"/>
              </p:cNvSpPr>
              <p:nvPr/>
            </p:nvSpPr>
            <p:spPr bwMode="auto">
              <a:xfrm>
                <a:off x="1346" y="2544"/>
                <a:ext cx="384" cy="4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6" name="Line 14"/>
              <p:cNvSpPr>
                <a:spLocks noChangeShapeType="1"/>
              </p:cNvSpPr>
              <p:nvPr/>
            </p:nvSpPr>
            <p:spPr bwMode="auto">
              <a:xfrm>
                <a:off x="2210" y="2544"/>
                <a:ext cx="384" cy="4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2806" name="Group 15"/>
            <p:cNvGrpSpPr>
              <a:grpSpLocks/>
            </p:cNvGrpSpPr>
            <p:nvPr/>
          </p:nvGrpSpPr>
          <p:grpSpPr bwMode="auto">
            <a:xfrm>
              <a:off x="1342" y="1488"/>
              <a:ext cx="1248" cy="1392"/>
              <a:chOff x="1344" y="1488"/>
              <a:chExt cx="1248" cy="1392"/>
            </a:xfrm>
          </p:grpSpPr>
          <p:sp>
            <p:nvSpPr>
              <p:cNvPr id="32807" name="Rectangle 16"/>
              <p:cNvSpPr>
                <a:spLocks noChangeArrowheads="1"/>
              </p:cNvSpPr>
              <p:nvPr/>
            </p:nvSpPr>
            <p:spPr bwMode="auto">
              <a:xfrm>
                <a:off x="1344" y="1488"/>
                <a:ext cx="864" cy="96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2808" name="Group 17"/>
              <p:cNvGrpSpPr>
                <a:grpSpLocks/>
              </p:cNvGrpSpPr>
              <p:nvPr/>
            </p:nvGrpSpPr>
            <p:grpSpPr bwMode="auto">
              <a:xfrm>
                <a:off x="2208" y="1488"/>
                <a:ext cx="384" cy="1392"/>
                <a:chOff x="2208" y="1488"/>
                <a:chExt cx="384" cy="1392"/>
              </a:xfrm>
            </p:grpSpPr>
            <p:sp>
              <p:nvSpPr>
                <p:cNvPr id="32810" name="Line 18"/>
                <p:cNvSpPr>
                  <a:spLocks noChangeShapeType="1"/>
                </p:cNvSpPr>
                <p:nvPr/>
              </p:nvSpPr>
              <p:spPr bwMode="auto">
                <a:xfrm>
                  <a:off x="2208" y="1488"/>
                  <a:ext cx="0" cy="96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1" name="Line 19"/>
                <p:cNvSpPr>
                  <a:spLocks noChangeShapeType="1"/>
                </p:cNvSpPr>
                <p:nvPr/>
              </p:nvSpPr>
              <p:spPr bwMode="auto">
                <a:xfrm>
                  <a:off x="2592" y="1920"/>
                  <a:ext cx="0" cy="96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2" name="Line 20"/>
                <p:cNvSpPr>
                  <a:spLocks noChangeShapeType="1"/>
                </p:cNvSpPr>
                <p:nvPr/>
              </p:nvSpPr>
              <p:spPr bwMode="auto">
                <a:xfrm>
                  <a:off x="2208" y="1488"/>
                  <a:ext cx="384" cy="4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2809" name="Line 21"/>
              <p:cNvSpPr>
                <a:spLocks noChangeShapeType="1"/>
              </p:cNvSpPr>
              <p:nvPr/>
            </p:nvSpPr>
            <p:spPr bwMode="auto">
              <a:xfrm>
                <a:off x="2208" y="2442"/>
                <a:ext cx="384" cy="4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grpSp>
      <p:sp>
        <p:nvSpPr>
          <p:cNvPr id="32776" name="Line 22"/>
          <p:cNvSpPr>
            <a:spLocks noChangeShapeType="1"/>
          </p:cNvSpPr>
          <p:nvPr/>
        </p:nvSpPr>
        <p:spPr bwMode="auto">
          <a:xfrm flipH="1">
            <a:off x="6472238" y="4291147"/>
            <a:ext cx="3270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77" name="Line 23"/>
          <p:cNvSpPr>
            <a:spLocks noChangeShapeType="1"/>
          </p:cNvSpPr>
          <p:nvPr/>
        </p:nvSpPr>
        <p:spPr bwMode="auto">
          <a:xfrm flipH="1" flipV="1">
            <a:off x="6313488" y="3922847"/>
            <a:ext cx="1066800" cy="8572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78" name="Line 24"/>
          <p:cNvSpPr>
            <a:spLocks noChangeShapeType="1"/>
          </p:cNvSpPr>
          <p:nvPr/>
        </p:nvSpPr>
        <p:spPr bwMode="auto">
          <a:xfrm flipH="1">
            <a:off x="6561138" y="4380047"/>
            <a:ext cx="304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1705" name="Group 25"/>
          <p:cNvGrpSpPr>
            <a:grpSpLocks/>
          </p:cNvGrpSpPr>
          <p:nvPr/>
        </p:nvGrpSpPr>
        <p:grpSpPr bwMode="auto">
          <a:xfrm>
            <a:off x="6080126" y="4776922"/>
            <a:ext cx="1216025" cy="727075"/>
            <a:chOff x="2107" y="2664"/>
            <a:chExt cx="766" cy="458"/>
          </a:xfrm>
        </p:grpSpPr>
        <p:sp>
          <p:nvSpPr>
            <p:cNvPr id="32802" name="AutoShape 26"/>
            <p:cNvSpPr>
              <a:spLocks noChangeArrowheads="1"/>
            </p:cNvSpPr>
            <p:nvPr/>
          </p:nvSpPr>
          <p:spPr bwMode="auto">
            <a:xfrm rot="-8184536">
              <a:off x="2107" y="2664"/>
              <a:ext cx="766" cy="458"/>
            </a:xfrm>
            <a:prstGeom prst="parallelogram">
              <a:avLst>
                <a:gd name="adj" fmla="val 99459"/>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803" name="Line 27"/>
            <p:cNvSpPr>
              <a:spLocks noChangeShapeType="1"/>
            </p:cNvSpPr>
            <p:nvPr/>
          </p:nvSpPr>
          <p:spPr bwMode="auto">
            <a:xfrm>
              <a:off x="2176" y="2786"/>
              <a:ext cx="218" cy="215"/>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04" name="Line 28"/>
            <p:cNvSpPr>
              <a:spLocks noChangeShapeType="1"/>
            </p:cNvSpPr>
            <p:nvPr/>
          </p:nvSpPr>
          <p:spPr bwMode="auto">
            <a:xfrm>
              <a:off x="2563" y="2776"/>
              <a:ext cx="218" cy="215"/>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2780" name="AutoShape 29"/>
          <p:cNvSpPr>
            <a:spLocks noChangeArrowheads="1"/>
          </p:cNvSpPr>
          <p:nvPr/>
        </p:nvSpPr>
        <p:spPr bwMode="auto">
          <a:xfrm rot="-5400000">
            <a:off x="5927725" y="3324360"/>
            <a:ext cx="1533525" cy="1371600"/>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781" name="Rectangle 30"/>
          <p:cNvSpPr>
            <a:spLocks noChangeArrowheads="1"/>
          </p:cNvSpPr>
          <p:nvPr/>
        </p:nvSpPr>
        <p:spPr bwMode="auto">
          <a:xfrm>
            <a:off x="6551613" y="3695835"/>
            <a:ext cx="609600" cy="91757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782" name="Rectangle 31"/>
          <p:cNvSpPr>
            <a:spLocks noChangeArrowheads="1"/>
          </p:cNvSpPr>
          <p:nvPr/>
        </p:nvSpPr>
        <p:spPr bwMode="auto">
          <a:xfrm>
            <a:off x="6551613" y="3702185"/>
            <a:ext cx="404813" cy="70326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12" name="Line 32"/>
          <p:cNvSpPr>
            <a:spLocks noChangeShapeType="1"/>
          </p:cNvSpPr>
          <p:nvPr/>
        </p:nvSpPr>
        <p:spPr bwMode="auto">
          <a:xfrm flipH="1" flipV="1">
            <a:off x="5422901" y="3816485"/>
            <a:ext cx="923925" cy="9413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13" name="Line 33"/>
          <p:cNvSpPr>
            <a:spLocks noChangeShapeType="1"/>
          </p:cNvSpPr>
          <p:nvPr/>
        </p:nvSpPr>
        <p:spPr bwMode="auto">
          <a:xfrm flipH="1" flipV="1">
            <a:off x="5418138" y="2624272"/>
            <a:ext cx="923925" cy="9429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14" name="Line 34"/>
          <p:cNvSpPr>
            <a:spLocks noChangeShapeType="1"/>
          </p:cNvSpPr>
          <p:nvPr/>
        </p:nvSpPr>
        <p:spPr bwMode="auto">
          <a:xfrm flipH="1" flipV="1">
            <a:off x="6434138" y="2619510"/>
            <a:ext cx="923925" cy="9429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15" name="Line 35"/>
          <p:cNvSpPr>
            <a:spLocks noChangeShapeType="1"/>
          </p:cNvSpPr>
          <p:nvPr/>
        </p:nvSpPr>
        <p:spPr bwMode="auto">
          <a:xfrm flipH="1" flipV="1">
            <a:off x="6554788" y="4002222"/>
            <a:ext cx="401638" cy="4032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87" name="Line 36"/>
          <p:cNvSpPr>
            <a:spLocks noChangeShapeType="1"/>
          </p:cNvSpPr>
          <p:nvPr/>
        </p:nvSpPr>
        <p:spPr bwMode="auto">
          <a:xfrm>
            <a:off x="6961188" y="4407035"/>
            <a:ext cx="196850" cy="1920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1717" name="Group 37"/>
          <p:cNvGrpSpPr>
            <a:grpSpLocks/>
          </p:cNvGrpSpPr>
          <p:nvPr/>
        </p:nvGrpSpPr>
        <p:grpSpPr bwMode="auto">
          <a:xfrm>
            <a:off x="7764463" y="3237047"/>
            <a:ext cx="338138" cy="1519238"/>
            <a:chOff x="3168" y="1694"/>
            <a:chExt cx="213" cy="957"/>
          </a:xfrm>
        </p:grpSpPr>
        <p:sp>
          <p:nvSpPr>
            <p:cNvPr id="32799" name="AutoShape 38"/>
            <p:cNvSpPr>
              <a:spLocks noChangeArrowheads="1"/>
            </p:cNvSpPr>
            <p:nvPr/>
          </p:nvSpPr>
          <p:spPr bwMode="auto">
            <a:xfrm rot="-5400000">
              <a:off x="2797" y="2068"/>
              <a:ext cx="957" cy="210"/>
            </a:xfrm>
            <a:prstGeom prst="parallelogram">
              <a:avLst>
                <a:gd name="adj" fmla="val 102409"/>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800" name="Line 39"/>
            <p:cNvSpPr>
              <a:spLocks noChangeShapeType="1"/>
            </p:cNvSpPr>
            <p:nvPr/>
          </p:nvSpPr>
          <p:spPr bwMode="auto">
            <a:xfrm>
              <a:off x="3168" y="2340"/>
              <a:ext cx="211" cy="223"/>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01" name="Line 40"/>
            <p:cNvSpPr>
              <a:spLocks noChangeShapeType="1"/>
            </p:cNvSpPr>
            <p:nvPr/>
          </p:nvSpPr>
          <p:spPr bwMode="auto">
            <a:xfrm>
              <a:off x="3170" y="1777"/>
              <a:ext cx="209" cy="218"/>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1721" name="Group 41"/>
          <p:cNvGrpSpPr>
            <a:grpSpLocks/>
          </p:cNvGrpSpPr>
          <p:nvPr/>
        </p:nvGrpSpPr>
        <p:grpSpPr bwMode="auto">
          <a:xfrm>
            <a:off x="7027863" y="3235460"/>
            <a:ext cx="1082675" cy="1528762"/>
            <a:chOff x="2704" y="1693"/>
            <a:chExt cx="682" cy="963"/>
          </a:xfrm>
        </p:grpSpPr>
        <p:sp>
          <p:nvSpPr>
            <p:cNvPr id="32795" name="Line 42"/>
            <p:cNvSpPr>
              <a:spLocks noChangeShapeType="1"/>
            </p:cNvSpPr>
            <p:nvPr/>
          </p:nvSpPr>
          <p:spPr bwMode="auto">
            <a:xfrm flipV="1">
              <a:off x="2925" y="2652"/>
              <a:ext cx="461" cy="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96" name="Line 43"/>
            <p:cNvSpPr>
              <a:spLocks noChangeShapeType="1"/>
            </p:cNvSpPr>
            <p:nvPr/>
          </p:nvSpPr>
          <p:spPr bwMode="auto">
            <a:xfrm flipV="1">
              <a:off x="2704" y="1693"/>
              <a:ext cx="467" cy="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97" name="Line 44"/>
            <p:cNvSpPr>
              <a:spLocks noChangeShapeType="1"/>
            </p:cNvSpPr>
            <p:nvPr/>
          </p:nvSpPr>
          <p:spPr bwMode="auto">
            <a:xfrm flipV="1">
              <a:off x="2923" y="2433"/>
              <a:ext cx="247"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98" name="Line 45"/>
            <p:cNvSpPr>
              <a:spLocks noChangeShapeType="1"/>
            </p:cNvSpPr>
            <p:nvPr/>
          </p:nvSpPr>
          <p:spPr bwMode="auto">
            <a:xfrm flipV="1">
              <a:off x="2896" y="1912"/>
              <a:ext cx="480" cy="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71726" name="AutoShape 46"/>
          <p:cNvSpPr>
            <a:spLocks noChangeArrowheads="1"/>
          </p:cNvSpPr>
          <p:nvPr/>
        </p:nvSpPr>
        <p:spPr bwMode="auto">
          <a:xfrm rot="19392897">
            <a:off x="7962323" y="5676884"/>
            <a:ext cx="533400" cy="838200"/>
          </a:xfrm>
          <a:prstGeom prst="upArrow">
            <a:avLst>
              <a:gd name="adj1" fmla="val 50000"/>
              <a:gd name="adj2" fmla="val 39286"/>
            </a:avLst>
          </a:prstGeom>
          <a:solidFill>
            <a:srgbClr val="FF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dirty="0"/>
              <a:t>1</a:t>
            </a:r>
          </a:p>
        </p:txBody>
      </p:sp>
      <p:sp>
        <p:nvSpPr>
          <p:cNvPr id="71727" name="AutoShape 47"/>
          <p:cNvSpPr>
            <a:spLocks noChangeArrowheads="1"/>
          </p:cNvSpPr>
          <p:nvPr/>
        </p:nvSpPr>
        <p:spPr bwMode="auto">
          <a:xfrm>
            <a:off x="3665992" y="4129222"/>
            <a:ext cx="838200" cy="609600"/>
          </a:xfrm>
          <a:prstGeom prst="rightArrow">
            <a:avLst>
              <a:gd name="adj1" fmla="val 50000"/>
              <a:gd name="adj2" fmla="val 34375"/>
            </a:avLst>
          </a:prstGeom>
          <a:solidFill>
            <a:srgbClr val="FF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dirty="0"/>
              <a:t>3</a:t>
            </a:r>
          </a:p>
        </p:txBody>
      </p:sp>
      <p:sp>
        <p:nvSpPr>
          <p:cNvPr id="71728" name="AutoShape 48"/>
          <p:cNvSpPr>
            <a:spLocks noChangeArrowheads="1"/>
          </p:cNvSpPr>
          <p:nvPr/>
        </p:nvSpPr>
        <p:spPr bwMode="auto">
          <a:xfrm>
            <a:off x="5829300" y="990600"/>
            <a:ext cx="647700" cy="914400"/>
          </a:xfrm>
          <a:prstGeom prst="downArrow">
            <a:avLst>
              <a:gd name="adj1" fmla="val 50000"/>
              <a:gd name="adj2" fmla="val 42857"/>
            </a:avLst>
          </a:prstGeom>
          <a:solidFill>
            <a:srgbClr val="FF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dirty="0"/>
              <a:t>2</a:t>
            </a:r>
          </a:p>
        </p:txBody>
      </p:sp>
      <p:sp>
        <p:nvSpPr>
          <p:cNvPr id="71729" name="Line 49"/>
          <p:cNvSpPr>
            <a:spLocks noChangeShapeType="1"/>
          </p:cNvSpPr>
          <p:nvPr/>
        </p:nvSpPr>
        <p:spPr bwMode="auto">
          <a:xfrm>
            <a:off x="6353176" y="4753110"/>
            <a:ext cx="0" cy="5508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94" name="Text Box 51"/>
          <p:cNvSpPr txBox="1">
            <a:spLocks noChangeArrowheads="1"/>
          </p:cNvSpPr>
          <p:nvPr/>
        </p:nvSpPr>
        <p:spPr bwMode="auto">
          <a:xfrm>
            <a:off x="6316663" y="5500822"/>
            <a:ext cx="19812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sp>
        <p:nvSpPr>
          <p:cNvPr id="51" name="Text Box 84"/>
          <p:cNvSpPr txBox="1">
            <a:spLocks noChangeArrowheads="1"/>
          </p:cNvSpPr>
          <p:nvPr/>
        </p:nvSpPr>
        <p:spPr bwMode="auto">
          <a:xfrm>
            <a:off x="981700" y="420731"/>
            <a:ext cx="82385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2" name="TextBox 51"/>
          <p:cNvSpPr txBox="1"/>
          <p:nvPr/>
        </p:nvSpPr>
        <p:spPr>
          <a:xfrm>
            <a:off x="228600" y="1295400"/>
            <a:ext cx="442405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265341" y="2200469"/>
            <a:ext cx="3367994" cy="4124206"/>
          </a:xfrm>
          <a:prstGeom prst="rect">
            <a:avLst/>
          </a:prstGeom>
        </p:spPr>
        <p:txBody>
          <a:bodyPr wrap="square">
            <a:spAutoFit/>
          </a:bodyPr>
          <a:lstStyle/>
          <a:p>
            <a:pPr>
              <a:spcBef>
                <a:spcPts val="600"/>
              </a:spcBef>
            </a:pPr>
            <a:r>
              <a:rPr lang="vi-VN" sz="2800" b="1" dirty="0" smtClean="0">
                <a:latin typeface="Constantia" pitchFamily="18" charset="0"/>
              </a:rPr>
              <a:t>1) Hình </a:t>
            </a:r>
            <a:r>
              <a:rPr lang="vi-VN" sz="2800" b="1" dirty="0">
                <a:latin typeface="Constantia" pitchFamily="18" charset="0"/>
              </a:rPr>
              <a:t>chiếu đứng có hướng chiếu từ trước.</a:t>
            </a:r>
          </a:p>
          <a:p>
            <a:pPr>
              <a:spcBef>
                <a:spcPts val="600"/>
              </a:spcBef>
            </a:pPr>
            <a:r>
              <a:rPr lang="vi-VN" sz="2800" b="1" dirty="0" smtClean="0">
                <a:latin typeface="Constantia" pitchFamily="18" charset="0"/>
              </a:rPr>
              <a:t>2) Hình chiếu </a:t>
            </a:r>
            <a:r>
              <a:rPr lang="vi-VN" sz="2800" b="1" dirty="0">
                <a:latin typeface="Constantia" pitchFamily="18" charset="0"/>
              </a:rPr>
              <a:t>bằng có hướng chiếu từ trên xuống.</a:t>
            </a:r>
          </a:p>
          <a:p>
            <a:pPr>
              <a:spcBef>
                <a:spcPts val="600"/>
              </a:spcBef>
            </a:pPr>
            <a:r>
              <a:rPr lang="vi-VN" sz="2800" b="1" dirty="0" smtClean="0">
                <a:latin typeface="Constantia" pitchFamily="18" charset="0"/>
              </a:rPr>
              <a:t>3) Hình </a:t>
            </a:r>
            <a:r>
              <a:rPr lang="vi-VN" sz="2800" b="1" dirty="0">
                <a:latin typeface="Constantia" pitchFamily="18" charset="0"/>
              </a:rPr>
              <a:t>chiếu cạnh có hướng chiếu từ trái sang.</a:t>
            </a:r>
          </a:p>
        </p:txBody>
      </p:sp>
      <p:grpSp>
        <p:nvGrpSpPr>
          <p:cNvPr id="12" name="Group 11"/>
          <p:cNvGrpSpPr/>
          <p:nvPr/>
        </p:nvGrpSpPr>
        <p:grpSpPr>
          <a:xfrm>
            <a:off x="3429000" y="1941731"/>
            <a:ext cx="3005138" cy="682541"/>
            <a:chOff x="3429000" y="1941731"/>
            <a:chExt cx="3005138" cy="682541"/>
          </a:xfrm>
        </p:grpSpPr>
        <p:sp>
          <p:nvSpPr>
            <p:cNvPr id="3" name="TextBox 2"/>
            <p:cNvSpPr txBox="1"/>
            <p:nvPr/>
          </p:nvSpPr>
          <p:spPr>
            <a:xfrm>
              <a:off x="3429000" y="1941731"/>
              <a:ext cx="3005138" cy="461665"/>
            </a:xfrm>
            <a:prstGeom prst="rect">
              <a:avLst/>
            </a:prstGeom>
            <a:noFill/>
          </p:spPr>
          <p:txBody>
            <a:bodyPr wrap="square" rtlCol="0">
              <a:spAutoFit/>
            </a:bodyPr>
            <a:lstStyle/>
            <a:p>
              <a:pPr algn="ctr"/>
              <a:r>
                <a:rPr lang="en-US" sz="2400" b="1" dirty="0" err="1" smtClean="0">
                  <a:solidFill>
                    <a:schemeClr val="accent1"/>
                  </a:solidFill>
                </a:rPr>
                <a:t>Hình</a:t>
              </a:r>
              <a:r>
                <a:rPr lang="en-US" sz="2400" b="1" dirty="0" smtClean="0">
                  <a:solidFill>
                    <a:schemeClr val="accent1"/>
                  </a:solidFill>
                </a:rPr>
                <a:t> </a:t>
              </a:r>
              <a:r>
                <a:rPr lang="en-US" sz="2400" b="1" dirty="0" err="1" smtClean="0">
                  <a:solidFill>
                    <a:schemeClr val="accent1"/>
                  </a:solidFill>
                </a:rPr>
                <a:t>chiếu</a:t>
              </a:r>
              <a:r>
                <a:rPr lang="en-US" sz="2400" b="1" dirty="0" smtClean="0">
                  <a:solidFill>
                    <a:schemeClr val="accent1"/>
                  </a:solidFill>
                </a:rPr>
                <a:t> </a:t>
              </a:r>
              <a:r>
                <a:rPr lang="en-US" sz="2400" b="1" dirty="0" err="1" smtClean="0">
                  <a:solidFill>
                    <a:schemeClr val="accent1"/>
                  </a:solidFill>
                </a:rPr>
                <a:t>đứng</a:t>
              </a:r>
              <a:endParaRPr lang="vi-VN" sz="2400" b="1" dirty="0">
                <a:solidFill>
                  <a:schemeClr val="accent1"/>
                </a:solidFill>
              </a:endParaRPr>
            </a:p>
          </p:txBody>
        </p:sp>
        <p:cxnSp>
          <p:nvCxnSpPr>
            <p:cNvPr id="5" name="Straight Arrow Connector 4"/>
            <p:cNvCxnSpPr>
              <a:stCxn id="3" idx="2"/>
            </p:cNvCxnSpPr>
            <p:nvPr/>
          </p:nvCxnSpPr>
          <p:spPr>
            <a:xfrm>
              <a:off x="4931569" y="2403396"/>
              <a:ext cx="683542" cy="2208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3860800" y="5237735"/>
            <a:ext cx="3005138" cy="1305882"/>
            <a:chOff x="3860800" y="5237735"/>
            <a:chExt cx="3005138" cy="1305882"/>
          </a:xfrm>
        </p:grpSpPr>
        <p:sp>
          <p:nvSpPr>
            <p:cNvPr id="58" name="TextBox 57"/>
            <p:cNvSpPr txBox="1"/>
            <p:nvPr/>
          </p:nvSpPr>
          <p:spPr>
            <a:xfrm>
              <a:off x="3860800" y="6081952"/>
              <a:ext cx="3005138" cy="461665"/>
            </a:xfrm>
            <a:prstGeom prst="rect">
              <a:avLst/>
            </a:prstGeom>
            <a:noFill/>
          </p:spPr>
          <p:txBody>
            <a:bodyPr wrap="square" rtlCol="0">
              <a:spAutoFit/>
            </a:bodyPr>
            <a:lstStyle/>
            <a:p>
              <a:pPr algn="ctr"/>
              <a:r>
                <a:rPr lang="en-US" sz="2400" b="1" dirty="0" err="1" smtClean="0">
                  <a:solidFill>
                    <a:schemeClr val="accent1">
                      <a:lumMod val="75000"/>
                    </a:schemeClr>
                  </a:solidFill>
                </a:rPr>
                <a:t>Hình</a:t>
              </a:r>
              <a:r>
                <a:rPr lang="en-US" sz="2400" b="1" dirty="0" smtClean="0">
                  <a:solidFill>
                    <a:schemeClr val="accent1">
                      <a:lumMod val="75000"/>
                    </a:schemeClr>
                  </a:solidFill>
                </a:rPr>
                <a:t> </a:t>
              </a:r>
              <a:r>
                <a:rPr lang="en-US" sz="2400" b="1" dirty="0" err="1" smtClean="0">
                  <a:solidFill>
                    <a:schemeClr val="accent1">
                      <a:lumMod val="75000"/>
                    </a:schemeClr>
                  </a:solidFill>
                </a:rPr>
                <a:t>chiếu</a:t>
              </a:r>
              <a:r>
                <a:rPr lang="en-US" sz="2400" b="1" dirty="0" smtClean="0">
                  <a:solidFill>
                    <a:schemeClr val="accent1">
                      <a:lumMod val="75000"/>
                    </a:schemeClr>
                  </a:solidFill>
                </a:rPr>
                <a:t> </a:t>
              </a:r>
              <a:r>
                <a:rPr lang="en-US" sz="2400" b="1" dirty="0" err="1" smtClean="0">
                  <a:solidFill>
                    <a:schemeClr val="accent1">
                      <a:lumMod val="75000"/>
                    </a:schemeClr>
                  </a:solidFill>
                </a:rPr>
                <a:t>bằng</a:t>
              </a:r>
              <a:endParaRPr lang="vi-VN" sz="2400" b="1" dirty="0">
                <a:solidFill>
                  <a:schemeClr val="accent1">
                    <a:lumMod val="75000"/>
                  </a:schemeClr>
                </a:solidFill>
              </a:endParaRPr>
            </a:p>
          </p:txBody>
        </p:sp>
        <p:cxnSp>
          <p:nvCxnSpPr>
            <p:cNvPr id="8" name="Straight Arrow Connector 7"/>
            <p:cNvCxnSpPr>
              <a:stCxn id="58" idx="0"/>
            </p:cNvCxnSpPr>
            <p:nvPr/>
          </p:nvCxnSpPr>
          <p:spPr>
            <a:xfrm flipV="1">
              <a:off x="5363369" y="5237735"/>
              <a:ext cx="1272381" cy="8442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1" name="Group 10"/>
          <p:cNvGrpSpPr/>
          <p:nvPr/>
        </p:nvGrpSpPr>
        <p:grpSpPr>
          <a:xfrm>
            <a:off x="6567715" y="1381557"/>
            <a:ext cx="2782887" cy="1987253"/>
            <a:chOff x="6567715" y="1381557"/>
            <a:chExt cx="2782887" cy="1987253"/>
          </a:xfrm>
        </p:grpSpPr>
        <p:sp>
          <p:nvSpPr>
            <p:cNvPr id="61" name="TextBox 60"/>
            <p:cNvSpPr txBox="1"/>
            <p:nvPr/>
          </p:nvSpPr>
          <p:spPr>
            <a:xfrm>
              <a:off x="6567715" y="1381557"/>
              <a:ext cx="2782887" cy="461665"/>
            </a:xfrm>
            <a:prstGeom prst="rect">
              <a:avLst/>
            </a:prstGeom>
            <a:noFill/>
          </p:spPr>
          <p:txBody>
            <a:bodyPr wrap="square" rtlCol="0">
              <a:spAutoFit/>
            </a:bodyPr>
            <a:lstStyle/>
            <a:p>
              <a:pPr algn="ctr"/>
              <a:r>
                <a:rPr lang="en-US" sz="2400" b="1" dirty="0" err="1" smtClean="0">
                  <a:solidFill>
                    <a:schemeClr val="accent1"/>
                  </a:solidFill>
                </a:rPr>
                <a:t>Hình</a:t>
              </a:r>
              <a:r>
                <a:rPr lang="en-US" sz="2400" b="1" dirty="0" smtClean="0">
                  <a:solidFill>
                    <a:schemeClr val="accent1"/>
                  </a:solidFill>
                </a:rPr>
                <a:t> </a:t>
              </a:r>
              <a:r>
                <a:rPr lang="en-US" sz="2400" b="1" dirty="0" err="1" smtClean="0">
                  <a:solidFill>
                    <a:schemeClr val="accent1"/>
                  </a:solidFill>
                </a:rPr>
                <a:t>chiếu</a:t>
              </a:r>
              <a:r>
                <a:rPr lang="en-US" sz="2400" b="1" dirty="0" smtClean="0">
                  <a:solidFill>
                    <a:schemeClr val="accent1"/>
                  </a:solidFill>
                </a:rPr>
                <a:t> </a:t>
              </a:r>
              <a:r>
                <a:rPr lang="en-US" sz="2400" b="1" dirty="0" err="1" smtClean="0">
                  <a:solidFill>
                    <a:schemeClr val="accent1"/>
                  </a:solidFill>
                </a:rPr>
                <a:t>cạnh</a:t>
              </a:r>
              <a:endParaRPr lang="vi-VN" sz="2400" b="1" dirty="0">
                <a:solidFill>
                  <a:schemeClr val="accent1"/>
                </a:solidFill>
              </a:endParaRPr>
            </a:p>
          </p:txBody>
        </p:sp>
        <p:cxnSp>
          <p:nvCxnSpPr>
            <p:cNvPr id="10" name="Straight Arrow Connector 9"/>
            <p:cNvCxnSpPr/>
            <p:nvPr/>
          </p:nvCxnSpPr>
          <p:spPr>
            <a:xfrm flipH="1">
              <a:off x="7931945" y="1843222"/>
              <a:ext cx="602455" cy="1525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 xmlns:p14="http://schemas.microsoft.com/office/powerpoint/2010/main" val="4275973044"/>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26"/>
                                        </p:tgtEl>
                                        <p:attrNameLst>
                                          <p:attrName>style.visibility</p:attrName>
                                        </p:attrNameLst>
                                      </p:cBhvr>
                                      <p:to>
                                        <p:strVal val="visible"/>
                                      </p:to>
                                    </p:set>
                                    <p:animEffect transition="in" filter="wipe(down)">
                                      <p:cBhvr>
                                        <p:cTn id="7" dur="500"/>
                                        <p:tgtEl>
                                          <p:spTgt spid="717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1713"/>
                                        </p:tgtEl>
                                        <p:attrNameLst>
                                          <p:attrName>style.visibility</p:attrName>
                                        </p:attrNameLst>
                                      </p:cBhvr>
                                      <p:to>
                                        <p:strVal val="visible"/>
                                      </p:to>
                                    </p:set>
                                    <p:animEffect transition="in" filter="wipe(down)">
                                      <p:cBhvr>
                                        <p:cTn id="10" dur="1000"/>
                                        <p:tgtEl>
                                          <p:spTgt spid="717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1714"/>
                                        </p:tgtEl>
                                        <p:attrNameLst>
                                          <p:attrName>style.visibility</p:attrName>
                                        </p:attrNameLst>
                                      </p:cBhvr>
                                      <p:to>
                                        <p:strVal val="visible"/>
                                      </p:to>
                                    </p:set>
                                    <p:animEffect transition="in" filter="wipe(down)">
                                      <p:cBhvr>
                                        <p:cTn id="13" dur="1000"/>
                                        <p:tgtEl>
                                          <p:spTgt spid="717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1715"/>
                                        </p:tgtEl>
                                        <p:attrNameLst>
                                          <p:attrName>style.visibility</p:attrName>
                                        </p:attrNameLst>
                                      </p:cBhvr>
                                      <p:to>
                                        <p:strVal val="visible"/>
                                      </p:to>
                                    </p:set>
                                    <p:animEffect transition="in" filter="wipe(down)">
                                      <p:cBhvr>
                                        <p:cTn id="16" dur="1000"/>
                                        <p:tgtEl>
                                          <p:spTgt spid="7171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1712"/>
                                        </p:tgtEl>
                                        <p:attrNameLst>
                                          <p:attrName>style.visibility</p:attrName>
                                        </p:attrNameLst>
                                      </p:cBhvr>
                                      <p:to>
                                        <p:strVal val="visible"/>
                                      </p:to>
                                    </p:set>
                                    <p:animEffect transition="in" filter="wipe(down)">
                                      <p:cBhvr>
                                        <p:cTn id="19" dur="1000"/>
                                        <p:tgtEl>
                                          <p:spTgt spid="71712"/>
                                        </p:tgtEl>
                                      </p:cBhvr>
                                    </p:animEffect>
                                  </p:childTnLst>
                                </p:cTn>
                              </p:par>
                            </p:childTnLst>
                          </p:cTn>
                        </p:par>
                        <p:par>
                          <p:cTn id="20" fill="hold" nodeType="afterGroup">
                            <p:stCondLst>
                              <p:cond delay="1000"/>
                            </p:stCondLst>
                            <p:childTnLst>
                              <p:par>
                                <p:cTn id="21" presetID="22" presetClass="entr" presetSubtype="1" fill="hold" nodeType="afterEffect">
                                  <p:stCondLst>
                                    <p:cond delay="0"/>
                                  </p:stCondLst>
                                  <p:childTnLst>
                                    <p:set>
                                      <p:cBhvr>
                                        <p:cTn id="22" dur="1" fill="hold">
                                          <p:stCondLst>
                                            <p:cond delay="0"/>
                                          </p:stCondLst>
                                        </p:cTn>
                                        <p:tgtEl>
                                          <p:spTgt spid="71685"/>
                                        </p:tgtEl>
                                        <p:attrNameLst>
                                          <p:attrName>style.visibility</p:attrName>
                                        </p:attrNameLst>
                                      </p:cBhvr>
                                      <p:to>
                                        <p:strVal val="visible"/>
                                      </p:to>
                                    </p:set>
                                    <p:animEffect transition="in" filter="wipe(up)">
                                      <p:cBhvr>
                                        <p:cTn id="23" dur="1000"/>
                                        <p:tgtEl>
                                          <p:spTgt spid="71685"/>
                                        </p:tgtEl>
                                      </p:cBhvr>
                                    </p:animEffect>
                                  </p:childTnLst>
                                </p:cTn>
                              </p:par>
                            </p:childTnLst>
                          </p:cTn>
                        </p:par>
                        <p:par>
                          <p:cTn id="24" fill="hold" nodeType="afterGroup">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71728"/>
                                        </p:tgtEl>
                                        <p:attrNameLst>
                                          <p:attrName>style.visibility</p:attrName>
                                        </p:attrNameLst>
                                      </p:cBhvr>
                                      <p:to>
                                        <p:strVal val="visible"/>
                                      </p:to>
                                    </p:set>
                                    <p:animEffect transition="in" filter="wipe(up)">
                                      <p:cBhvr>
                                        <p:cTn id="27" dur="1000"/>
                                        <p:tgtEl>
                                          <p:spTgt spid="7172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1684"/>
                                        </p:tgtEl>
                                        <p:attrNameLst>
                                          <p:attrName>style.visibility</p:attrName>
                                        </p:attrNameLst>
                                      </p:cBhvr>
                                      <p:to>
                                        <p:strVal val="visible"/>
                                      </p:to>
                                    </p:set>
                                    <p:animEffect transition="in" filter="wipe(up)">
                                      <p:cBhvr>
                                        <p:cTn id="30" dur="1000"/>
                                        <p:tgtEl>
                                          <p:spTgt spid="71684"/>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71682"/>
                                        </p:tgtEl>
                                        <p:attrNameLst>
                                          <p:attrName>style.visibility</p:attrName>
                                        </p:attrNameLst>
                                      </p:cBhvr>
                                      <p:to>
                                        <p:strVal val="visible"/>
                                      </p:to>
                                    </p:set>
                                    <p:animEffect transition="in" filter="wipe(up)">
                                      <p:cBhvr>
                                        <p:cTn id="33" dur="1000"/>
                                        <p:tgtEl>
                                          <p:spTgt spid="7168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71729"/>
                                        </p:tgtEl>
                                        <p:attrNameLst>
                                          <p:attrName>style.visibility</p:attrName>
                                        </p:attrNameLst>
                                      </p:cBhvr>
                                      <p:to>
                                        <p:strVal val="visible"/>
                                      </p:to>
                                    </p:set>
                                    <p:animEffect transition="in" filter="wipe(up)">
                                      <p:cBhvr>
                                        <p:cTn id="36" dur="1000"/>
                                        <p:tgtEl>
                                          <p:spTgt spid="7172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71683"/>
                                        </p:tgtEl>
                                        <p:attrNameLst>
                                          <p:attrName>style.visibility</p:attrName>
                                        </p:attrNameLst>
                                      </p:cBhvr>
                                      <p:to>
                                        <p:strVal val="visible"/>
                                      </p:to>
                                    </p:set>
                                    <p:animEffect transition="in" filter="wipe(up)">
                                      <p:cBhvr>
                                        <p:cTn id="39" dur="1000"/>
                                        <p:tgtEl>
                                          <p:spTgt spid="71683"/>
                                        </p:tgtEl>
                                      </p:cBhvr>
                                    </p:animEffect>
                                  </p:childTnLst>
                                </p:cTn>
                              </p:par>
                            </p:childTnLst>
                          </p:cTn>
                        </p:par>
                        <p:par>
                          <p:cTn id="40" fill="hold" nodeType="afterGroup">
                            <p:stCondLst>
                              <p:cond delay="3000"/>
                            </p:stCondLst>
                            <p:childTnLst>
                              <p:par>
                                <p:cTn id="41" presetID="22" presetClass="entr" presetSubtype="4" fill="hold" nodeType="afterEffect">
                                  <p:stCondLst>
                                    <p:cond delay="0"/>
                                  </p:stCondLst>
                                  <p:childTnLst>
                                    <p:set>
                                      <p:cBhvr>
                                        <p:cTn id="42" dur="1" fill="hold">
                                          <p:stCondLst>
                                            <p:cond delay="0"/>
                                          </p:stCondLst>
                                        </p:cTn>
                                        <p:tgtEl>
                                          <p:spTgt spid="71705"/>
                                        </p:tgtEl>
                                        <p:attrNameLst>
                                          <p:attrName>style.visibility</p:attrName>
                                        </p:attrNameLst>
                                      </p:cBhvr>
                                      <p:to>
                                        <p:strVal val="visible"/>
                                      </p:to>
                                    </p:set>
                                    <p:animEffect transition="in" filter="wipe(down)">
                                      <p:cBhvr>
                                        <p:cTn id="43" dur="1000"/>
                                        <p:tgtEl>
                                          <p:spTgt spid="71705"/>
                                        </p:tgtEl>
                                      </p:cBhvr>
                                    </p:animEffect>
                                  </p:childTnLst>
                                </p:cTn>
                              </p:par>
                            </p:childTnLst>
                          </p:cTn>
                        </p:par>
                        <p:par>
                          <p:cTn id="44" fill="hold" nodeType="afterGroup">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71727"/>
                                        </p:tgtEl>
                                        <p:attrNameLst>
                                          <p:attrName>style.visibility</p:attrName>
                                        </p:attrNameLst>
                                      </p:cBhvr>
                                      <p:to>
                                        <p:strVal val="visible"/>
                                      </p:to>
                                    </p:set>
                                    <p:animEffect transition="in" filter="wipe(left)">
                                      <p:cBhvr>
                                        <p:cTn id="47" dur="1000"/>
                                        <p:tgtEl>
                                          <p:spTgt spid="71727"/>
                                        </p:tgtEl>
                                      </p:cBhvr>
                                    </p:animEffect>
                                  </p:childTnLst>
                                </p:cTn>
                              </p:par>
                              <p:par>
                                <p:cTn id="48" presetID="22" presetClass="entr" presetSubtype="8" fill="hold" nodeType="withEffect">
                                  <p:stCondLst>
                                    <p:cond delay="0"/>
                                  </p:stCondLst>
                                  <p:childTnLst>
                                    <p:set>
                                      <p:cBhvr>
                                        <p:cTn id="49" dur="1" fill="hold">
                                          <p:stCondLst>
                                            <p:cond delay="0"/>
                                          </p:stCondLst>
                                        </p:cTn>
                                        <p:tgtEl>
                                          <p:spTgt spid="71721"/>
                                        </p:tgtEl>
                                        <p:attrNameLst>
                                          <p:attrName>style.visibility</p:attrName>
                                        </p:attrNameLst>
                                      </p:cBhvr>
                                      <p:to>
                                        <p:strVal val="visible"/>
                                      </p:to>
                                    </p:set>
                                    <p:animEffect transition="in" filter="wipe(left)">
                                      <p:cBhvr>
                                        <p:cTn id="50" dur="1000"/>
                                        <p:tgtEl>
                                          <p:spTgt spid="71721"/>
                                        </p:tgtEl>
                                      </p:cBhvr>
                                    </p:animEffect>
                                  </p:childTnLst>
                                </p:cTn>
                              </p:par>
                            </p:childTnLst>
                          </p:cTn>
                        </p:par>
                        <p:par>
                          <p:cTn id="51" fill="hold" nodeType="afterGroup">
                            <p:stCondLst>
                              <p:cond delay="5000"/>
                            </p:stCondLst>
                            <p:childTnLst>
                              <p:par>
                                <p:cTn id="52" presetID="22" presetClass="entr" presetSubtype="1" fill="hold" nodeType="afterEffect">
                                  <p:stCondLst>
                                    <p:cond delay="0"/>
                                  </p:stCondLst>
                                  <p:childTnLst>
                                    <p:set>
                                      <p:cBhvr>
                                        <p:cTn id="53" dur="1" fill="hold">
                                          <p:stCondLst>
                                            <p:cond delay="0"/>
                                          </p:stCondLst>
                                        </p:cTn>
                                        <p:tgtEl>
                                          <p:spTgt spid="71717"/>
                                        </p:tgtEl>
                                        <p:attrNameLst>
                                          <p:attrName>style.visibility</p:attrName>
                                        </p:attrNameLst>
                                      </p:cBhvr>
                                      <p:to>
                                        <p:strVal val="visible"/>
                                      </p:to>
                                    </p:set>
                                    <p:animEffect transition="in" filter="wipe(up)">
                                      <p:cBhvr>
                                        <p:cTn id="54" dur="1000"/>
                                        <p:tgtEl>
                                          <p:spTgt spid="7171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 calcmode="lin" valueType="num">
                                      <p:cBhvr additive="base">
                                        <p:cTn id="59"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up)">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
                                            <p:txEl>
                                              <p:pRg st="1" end="1"/>
                                            </p:txEl>
                                          </p:spTgt>
                                        </p:tgtEl>
                                        <p:attrNameLst>
                                          <p:attrName>style.visibility</p:attrName>
                                        </p:attrNameLst>
                                      </p:cBhvr>
                                      <p:to>
                                        <p:strVal val="visible"/>
                                      </p:to>
                                    </p:set>
                                    <p:animEffect transition="in" filter="barn(inVertical)">
                                      <p:cBhvr>
                                        <p:cTn id="70" dur="500"/>
                                        <p:tgtEl>
                                          <p:spTgt spid="2">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2">
                                            <p:txEl>
                                              <p:pRg st="2" end="2"/>
                                            </p:txEl>
                                          </p:spTgt>
                                        </p:tgtEl>
                                        <p:attrNameLst>
                                          <p:attrName>style.visibility</p:attrName>
                                        </p:attrNameLst>
                                      </p:cBhvr>
                                      <p:to>
                                        <p:strVal val="visible"/>
                                      </p:to>
                                    </p:set>
                                    <p:anim calcmode="lin" valueType="num">
                                      <p:cBhvr>
                                        <p:cTn id="8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82" dur="500"/>
                                        <p:tgtEl>
                                          <p:spTgt spid="2">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up)">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P spid="71683" grpId="0" animBg="1"/>
      <p:bldP spid="71684" grpId="0" animBg="1"/>
      <p:bldP spid="71712" grpId="0" animBg="1"/>
      <p:bldP spid="71713" grpId="0" animBg="1"/>
      <p:bldP spid="71714" grpId="0" animBg="1"/>
      <p:bldP spid="71715" grpId="0" animBg="1"/>
      <p:bldP spid="71726" grpId="0" animBg="1"/>
      <p:bldP spid="71727" grpId="0" animBg="1"/>
      <p:bldP spid="71728" grpId="0" animBg="1"/>
      <p:bldP spid="717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269164"/>
            <a:ext cx="8991600" cy="1384995"/>
          </a:xfrm>
          <a:prstGeom prst="rect">
            <a:avLst/>
          </a:prstGeom>
        </p:spPr>
        <p:txBody>
          <a:bodyPr wrap="square">
            <a:spAutoFit/>
          </a:bodyPr>
          <a:lstStyle/>
          <a:p>
            <a:r>
              <a:rPr lang="vi-VN" sz="2800" b="1" i="1" dirty="0" smtClean="0">
                <a:solidFill>
                  <a:srgbClr val="FF0000"/>
                </a:solidFill>
                <a:effectLst>
                  <a:outerShdw blurRad="38100" dist="38100" dir="2700000" algn="tl">
                    <a:srgbClr val="000000">
                      <a:alpha val="43137"/>
                    </a:srgbClr>
                  </a:outerShdw>
                </a:effectLst>
                <a:latin typeface="Constantia" pitchFamily="18" charset="0"/>
              </a:rPr>
              <a:t>? </a:t>
            </a:r>
            <a:r>
              <a:rPr lang="vi-VN" sz="2800" b="1" i="1" dirty="0" smtClean="0">
                <a:solidFill>
                  <a:schemeClr val="accent1">
                    <a:lumMod val="75000"/>
                  </a:schemeClr>
                </a:solidFill>
                <a:effectLst>
                  <a:outerShdw blurRad="38100" dist="38100" dir="2700000" algn="tl">
                    <a:srgbClr val="000000">
                      <a:alpha val="43137"/>
                    </a:srgbClr>
                  </a:outerShdw>
                </a:effectLst>
                <a:latin typeface="Constantia" pitchFamily="18" charset="0"/>
              </a:rPr>
              <a:t>Trong </a:t>
            </a:r>
            <a:r>
              <a:rPr lang="vi-VN" sz="2800" b="1" i="1" dirty="0">
                <a:solidFill>
                  <a:schemeClr val="accent1">
                    <a:lumMod val="75000"/>
                  </a:schemeClr>
                </a:solidFill>
                <a:effectLst>
                  <a:outerShdw blurRad="38100" dist="38100" dir="2700000" algn="tl">
                    <a:srgbClr val="000000">
                      <a:alpha val="43137"/>
                    </a:srgbClr>
                  </a:outerShdw>
                </a:effectLst>
                <a:latin typeface="Constantia" pitchFamily="18" charset="0"/>
              </a:rPr>
              <a:t>BVKT em thấy người ta sắp xếp các hình chiếu như thế nào. Nhờ vào đâu mà người có thể sắp xếp như thế? </a:t>
            </a:r>
            <a:endParaRPr lang="vi-VN" sz="2800" b="1" dirty="0">
              <a:solidFill>
                <a:schemeClr val="accent1">
                  <a:lumMod val="75000"/>
                </a:schemeClr>
              </a:solidFill>
              <a:effectLst>
                <a:outerShdw blurRad="38100" dist="38100" dir="2700000" algn="tl">
                  <a:srgbClr val="000000">
                    <a:alpha val="43137"/>
                  </a:srgbClr>
                </a:outerShdw>
              </a:effectLst>
              <a:latin typeface="Constantia" pitchFamily="18" charset="0"/>
            </a:endParaRPr>
          </a:p>
        </p:txBody>
      </p:sp>
      <p:sp>
        <p:nvSpPr>
          <p:cNvPr id="6" name="Text Box 84"/>
          <p:cNvSpPr txBox="1">
            <a:spLocks noChangeArrowheads="1"/>
          </p:cNvSpPr>
          <p:nvPr/>
        </p:nvSpPr>
        <p:spPr bwMode="auto">
          <a:xfrm>
            <a:off x="981700" y="420731"/>
            <a:ext cx="82385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eaLnBrk="0" hangingPunct="0"/>
            <a:r>
              <a:rPr lang="en-US" sz="4400" b="1" dirty="0" smtClean="0">
                <a:ln w="50800"/>
                <a:solidFill>
                  <a:schemeClr val="bg1">
                    <a:shade val="50000"/>
                  </a:schemeClr>
                </a:solidFill>
                <a:latin typeface="Constantia" pitchFamily="18" charset="0"/>
              </a:rPr>
              <a:t>IV – </a:t>
            </a:r>
            <a:r>
              <a:rPr lang="en-US" sz="4400" b="1" dirty="0" err="1" smtClean="0">
                <a:ln w="50800"/>
                <a:solidFill>
                  <a:schemeClr val="bg1">
                    <a:shade val="50000"/>
                  </a:schemeClr>
                </a:solidFill>
                <a:latin typeface="Constantia" pitchFamily="18" charset="0"/>
              </a:rPr>
              <a:t>Vị</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trí</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các</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hình</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chiếu</a:t>
            </a:r>
            <a:endParaRPr lang="en-US" sz="4400" b="1" dirty="0">
              <a:ln w="50800"/>
              <a:solidFill>
                <a:schemeClr val="bg1">
                  <a:shade val="50000"/>
                </a:schemeClr>
              </a:solidFill>
              <a:latin typeface="Constantia" pitchFamily="18" charset="0"/>
            </a:endParaRPr>
          </a:p>
        </p:txBody>
      </p:sp>
      <p:pic>
        <p:nvPicPr>
          <p:cNvPr id="7" name="Picture 6" descr="cn8tr010h01"/>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4572000" y="2196886"/>
            <a:ext cx="4267200" cy="4508268"/>
          </a:xfrm>
          <a:prstGeom prst="rect">
            <a:avLst/>
          </a:prstGeom>
          <a:noFill/>
          <a:ln>
            <a:noFill/>
          </a:ln>
        </p:spPr>
      </p:pic>
      <p:sp>
        <p:nvSpPr>
          <p:cNvPr id="8" name="TextBox 7"/>
          <p:cNvSpPr txBox="1"/>
          <p:nvPr/>
        </p:nvSpPr>
        <p:spPr>
          <a:xfrm>
            <a:off x="304800" y="4401282"/>
            <a:ext cx="4072900" cy="954107"/>
          </a:xfrm>
          <a:prstGeom prst="rect">
            <a:avLst/>
          </a:prstGeom>
          <a:noFill/>
        </p:spPr>
        <p:txBody>
          <a:bodyPr wrap="square" rtlCol="0">
            <a:spAutoFit/>
          </a:bodyPr>
          <a:lstStyle/>
          <a:p>
            <a:pPr algn="ctr"/>
            <a:r>
              <a:rPr lang="vi-VN" sz="2800" b="1" i="1" u="sng" dirty="0">
                <a:solidFill>
                  <a:schemeClr val="tx2"/>
                </a:solidFill>
                <a:effectLst>
                  <a:outerShdw blurRad="38100" dist="38100" dir="2700000" algn="tl">
                    <a:srgbClr val="000000">
                      <a:alpha val="43137"/>
                    </a:srgbClr>
                  </a:outerShdw>
                </a:effectLst>
              </a:rPr>
              <a:t>Hình </a:t>
            </a:r>
            <a:r>
              <a:rPr lang="vi-VN" sz="2800" b="1" i="1" u="sng" dirty="0" smtClean="0">
                <a:solidFill>
                  <a:schemeClr val="tx2"/>
                </a:solidFill>
                <a:effectLst>
                  <a:outerShdw blurRad="38100" dist="38100" dir="2700000" algn="tl">
                    <a:srgbClr val="000000">
                      <a:alpha val="43137"/>
                    </a:srgbClr>
                  </a:outerShdw>
                </a:effectLst>
              </a:rPr>
              <a:t>2.5:</a:t>
            </a:r>
            <a:r>
              <a:rPr lang="vi-VN" sz="2800" b="1" i="1" dirty="0" smtClean="0">
                <a:solidFill>
                  <a:schemeClr val="tx2"/>
                </a:solidFill>
                <a:effectLst>
                  <a:outerShdw blurRad="38100" dist="38100" dir="2700000" algn="tl">
                    <a:srgbClr val="000000">
                      <a:alpha val="43137"/>
                    </a:srgbClr>
                  </a:outerShdw>
                </a:effectLst>
              </a:rPr>
              <a:t> </a:t>
            </a:r>
            <a:r>
              <a:rPr lang="vi-VN" sz="2800" b="1" dirty="0" smtClean="0">
                <a:effectLst>
                  <a:outerShdw blurRad="38100" dist="38100" dir="2700000" algn="tl">
                    <a:srgbClr val="000000">
                      <a:alpha val="43137"/>
                    </a:srgbClr>
                  </a:outerShdw>
                </a:effectLst>
              </a:rPr>
              <a:t>Vị trí các hình chiếu</a:t>
            </a:r>
            <a:endParaRPr lang="vi-V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816518206"/>
      </p:ext>
    </p:extLst>
  </p:cSld>
  <p:clrMapOvr>
    <a:masterClrMapping/>
  </p:clrMapOvr>
  <mc:AlternateContent xmlns:mc="http://schemas.openxmlformats.org/markup-compatibility/2006">
    <mc:Choice xmlns="" xmlns:p14="http://schemas.microsoft.com/office/powerpoint/2010/main" Requires="p14">
      <p:transition spd="slow" p14:dur="1500">
        <p14:reveal thruBlk="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0-#ppt_w/2"/>
                                          </p:val>
                                        </p:tav>
                                        <p:tav tm="100000">
                                          <p:val>
                                            <p:strVal val="#ppt_x"/>
                                          </p:val>
                                        </p:tav>
                                      </p:tavLst>
                                    </p:anim>
                                    <p:anim calcmode="lin" valueType="num">
                                      <p:cBhvr additive="base">
                                        <p:cTn id="26"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2"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2)">
                                      <p:cBhvr>
                                        <p:cTn id="31" dur="75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36866"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67" name="Line 3"/>
          <p:cNvSpPr>
            <a:spLocks noChangeShapeType="1"/>
          </p:cNvSpPr>
          <p:nvPr/>
        </p:nvSpPr>
        <p:spPr bwMode="auto">
          <a:xfrm>
            <a:off x="2292350" y="3248025"/>
            <a:ext cx="1450975" cy="14001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68"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869"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0" name="Line 6"/>
          <p:cNvSpPr>
            <a:spLocks noChangeShapeType="1"/>
          </p:cNvSpPr>
          <p:nvPr/>
        </p:nvSpPr>
        <p:spPr bwMode="auto">
          <a:xfrm>
            <a:off x="6502400" y="1806575"/>
            <a:ext cx="0" cy="28352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6871" name="Group 7"/>
          <p:cNvGrpSpPr>
            <a:grpSpLocks/>
          </p:cNvGrpSpPr>
          <p:nvPr/>
        </p:nvGrpSpPr>
        <p:grpSpPr bwMode="auto">
          <a:xfrm>
            <a:off x="2917825" y="1130300"/>
            <a:ext cx="1022350" cy="1258888"/>
            <a:chOff x="1837" y="988"/>
            <a:chExt cx="797" cy="919"/>
          </a:xfrm>
        </p:grpSpPr>
        <p:sp>
          <p:nvSpPr>
            <p:cNvPr id="36883" name="Rectangle 8"/>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884" name="Rectangle 9"/>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6872" name="Line 10"/>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3" name="AutoShape 11"/>
          <p:cNvSpPr>
            <a:spLocks noChangeArrowheads="1"/>
          </p:cNvSpPr>
          <p:nvPr/>
        </p:nvSpPr>
        <p:spPr bwMode="auto">
          <a:xfrm rot="-5400000">
            <a:off x="4764881" y="2412207"/>
            <a:ext cx="1604963" cy="336550"/>
          </a:xfrm>
          <a:prstGeom prst="parallelogram">
            <a:avLst>
              <a:gd name="adj" fmla="val 1071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6874" name="Group 12"/>
          <p:cNvGrpSpPr>
            <a:grpSpLocks/>
          </p:cNvGrpSpPr>
          <p:nvPr/>
        </p:nvGrpSpPr>
        <p:grpSpPr bwMode="auto">
          <a:xfrm>
            <a:off x="3586163" y="3405188"/>
            <a:ext cx="1227137" cy="768350"/>
            <a:chOff x="2259" y="2145"/>
            <a:chExt cx="773" cy="484"/>
          </a:xfrm>
        </p:grpSpPr>
        <p:sp>
          <p:nvSpPr>
            <p:cNvPr id="36880" name="AutoShape 13"/>
            <p:cNvSpPr>
              <a:spLocks noChangeArrowheads="1"/>
            </p:cNvSpPr>
            <p:nvPr/>
          </p:nvSpPr>
          <p:spPr bwMode="auto">
            <a:xfrm rot="-8184536">
              <a:off x="2259" y="2145"/>
              <a:ext cx="773" cy="484"/>
            </a:xfrm>
            <a:prstGeom prst="parallelogram">
              <a:avLst>
                <a:gd name="adj" fmla="val 94976"/>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881" name="Line 14"/>
            <p:cNvSpPr>
              <a:spLocks noChangeShapeType="1"/>
            </p:cNvSpPr>
            <p:nvPr/>
          </p:nvSpPr>
          <p:spPr bwMode="auto">
            <a:xfrm>
              <a:off x="2340" y="2286"/>
              <a:ext cx="209" cy="215"/>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82" name="Line 15"/>
            <p:cNvSpPr>
              <a:spLocks noChangeShapeType="1"/>
            </p:cNvSpPr>
            <p:nvPr/>
          </p:nvSpPr>
          <p:spPr bwMode="auto">
            <a:xfrm>
              <a:off x="2719" y="2271"/>
              <a:ext cx="220" cy="220"/>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6875" name="Line 16"/>
          <p:cNvSpPr>
            <a:spLocks noChangeShapeType="1"/>
          </p:cNvSpPr>
          <p:nvPr/>
        </p:nvSpPr>
        <p:spPr bwMode="auto">
          <a:xfrm>
            <a:off x="5394325" y="2862263"/>
            <a:ext cx="338138" cy="373062"/>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6" name="Line 17"/>
          <p:cNvSpPr>
            <a:spLocks noChangeShapeType="1"/>
          </p:cNvSpPr>
          <p:nvPr/>
        </p:nvSpPr>
        <p:spPr bwMode="auto">
          <a:xfrm>
            <a:off x="5397500" y="1917700"/>
            <a:ext cx="334963" cy="365125"/>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7" name="Line 18"/>
          <p:cNvSpPr>
            <a:spLocks noChangeShapeType="1"/>
          </p:cNvSpPr>
          <p:nvPr/>
        </p:nvSpPr>
        <p:spPr bwMode="auto">
          <a:xfrm>
            <a:off x="5048250" y="3241675"/>
            <a:ext cx="1450975" cy="14001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8" name="Line 19"/>
          <p:cNvSpPr>
            <a:spLocks noChangeShapeType="1"/>
          </p:cNvSpPr>
          <p:nvPr/>
        </p:nvSpPr>
        <p:spPr bwMode="auto">
          <a:xfrm>
            <a:off x="3733800" y="4641850"/>
            <a:ext cx="27622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9" name="Line 20"/>
          <p:cNvSpPr>
            <a:spLocks noChangeShapeType="1"/>
          </p:cNvSpPr>
          <p:nvPr/>
        </p:nvSpPr>
        <p:spPr bwMode="auto">
          <a:xfrm>
            <a:off x="5054600" y="403225"/>
            <a:ext cx="1450975" cy="14001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 xmlns:p14="http://schemas.microsoft.com/office/powerpoint/2010/main" val="329424233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36866"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67" name="Line 3"/>
          <p:cNvSpPr>
            <a:spLocks noChangeShapeType="1"/>
          </p:cNvSpPr>
          <p:nvPr/>
        </p:nvSpPr>
        <p:spPr bwMode="auto">
          <a:xfrm>
            <a:off x="2292350" y="3248025"/>
            <a:ext cx="1450975" cy="14001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68"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869"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0" name="Line 6"/>
          <p:cNvSpPr>
            <a:spLocks noChangeShapeType="1"/>
          </p:cNvSpPr>
          <p:nvPr/>
        </p:nvSpPr>
        <p:spPr bwMode="auto">
          <a:xfrm>
            <a:off x="6502400" y="1806575"/>
            <a:ext cx="0" cy="28352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6871" name="Group 7"/>
          <p:cNvGrpSpPr>
            <a:grpSpLocks/>
          </p:cNvGrpSpPr>
          <p:nvPr/>
        </p:nvGrpSpPr>
        <p:grpSpPr bwMode="auto">
          <a:xfrm>
            <a:off x="2917825" y="1130300"/>
            <a:ext cx="1022350" cy="1258888"/>
            <a:chOff x="1837" y="988"/>
            <a:chExt cx="797" cy="919"/>
          </a:xfrm>
        </p:grpSpPr>
        <p:sp>
          <p:nvSpPr>
            <p:cNvPr id="36883" name="Rectangle 8"/>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884" name="Rectangle 9"/>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6872" name="Line 10"/>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3" name="AutoShape 11"/>
          <p:cNvSpPr>
            <a:spLocks noChangeArrowheads="1"/>
          </p:cNvSpPr>
          <p:nvPr/>
        </p:nvSpPr>
        <p:spPr bwMode="auto">
          <a:xfrm rot="-5400000">
            <a:off x="4764881" y="2412207"/>
            <a:ext cx="1604963" cy="336550"/>
          </a:xfrm>
          <a:prstGeom prst="parallelogram">
            <a:avLst>
              <a:gd name="adj" fmla="val 1071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6874" name="Group 12"/>
          <p:cNvGrpSpPr>
            <a:grpSpLocks/>
          </p:cNvGrpSpPr>
          <p:nvPr/>
        </p:nvGrpSpPr>
        <p:grpSpPr bwMode="auto">
          <a:xfrm>
            <a:off x="3586163" y="3405188"/>
            <a:ext cx="1227137" cy="768350"/>
            <a:chOff x="2259" y="2145"/>
            <a:chExt cx="773" cy="484"/>
          </a:xfrm>
        </p:grpSpPr>
        <p:sp>
          <p:nvSpPr>
            <p:cNvPr id="36880" name="AutoShape 13"/>
            <p:cNvSpPr>
              <a:spLocks noChangeArrowheads="1"/>
            </p:cNvSpPr>
            <p:nvPr/>
          </p:nvSpPr>
          <p:spPr bwMode="auto">
            <a:xfrm rot="-8184536">
              <a:off x="2259" y="2145"/>
              <a:ext cx="773" cy="484"/>
            </a:xfrm>
            <a:prstGeom prst="parallelogram">
              <a:avLst>
                <a:gd name="adj" fmla="val 94976"/>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881" name="Line 14"/>
            <p:cNvSpPr>
              <a:spLocks noChangeShapeType="1"/>
            </p:cNvSpPr>
            <p:nvPr/>
          </p:nvSpPr>
          <p:spPr bwMode="auto">
            <a:xfrm>
              <a:off x="2340" y="2286"/>
              <a:ext cx="209" cy="215"/>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82" name="Line 15"/>
            <p:cNvSpPr>
              <a:spLocks noChangeShapeType="1"/>
            </p:cNvSpPr>
            <p:nvPr/>
          </p:nvSpPr>
          <p:spPr bwMode="auto">
            <a:xfrm>
              <a:off x="2719" y="2271"/>
              <a:ext cx="220" cy="220"/>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6875" name="Line 16"/>
          <p:cNvSpPr>
            <a:spLocks noChangeShapeType="1"/>
          </p:cNvSpPr>
          <p:nvPr/>
        </p:nvSpPr>
        <p:spPr bwMode="auto">
          <a:xfrm>
            <a:off x="5394325" y="2862263"/>
            <a:ext cx="338138" cy="373062"/>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6" name="Line 17"/>
          <p:cNvSpPr>
            <a:spLocks noChangeShapeType="1"/>
          </p:cNvSpPr>
          <p:nvPr/>
        </p:nvSpPr>
        <p:spPr bwMode="auto">
          <a:xfrm>
            <a:off x="5397500" y="1917700"/>
            <a:ext cx="334963" cy="365125"/>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7" name="Line 18"/>
          <p:cNvSpPr>
            <a:spLocks noChangeShapeType="1"/>
          </p:cNvSpPr>
          <p:nvPr/>
        </p:nvSpPr>
        <p:spPr bwMode="auto">
          <a:xfrm>
            <a:off x="5048250" y="3241675"/>
            <a:ext cx="1450975" cy="14001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8" name="Line 19"/>
          <p:cNvSpPr>
            <a:spLocks noChangeShapeType="1"/>
          </p:cNvSpPr>
          <p:nvPr/>
        </p:nvSpPr>
        <p:spPr bwMode="auto">
          <a:xfrm>
            <a:off x="3733800" y="4641850"/>
            <a:ext cx="27622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9" name="Line 20"/>
          <p:cNvSpPr>
            <a:spLocks noChangeShapeType="1"/>
          </p:cNvSpPr>
          <p:nvPr/>
        </p:nvSpPr>
        <p:spPr bwMode="auto">
          <a:xfrm>
            <a:off x="5054600" y="403225"/>
            <a:ext cx="1450975" cy="14001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Curved Down Arrow 9"/>
          <p:cNvSpPr/>
          <p:nvPr/>
        </p:nvSpPr>
        <p:spPr>
          <a:xfrm rot="10800000">
            <a:off x="3017835" y="4662713"/>
            <a:ext cx="1072529" cy="533400"/>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solidFill>
                <a:schemeClr val="tx1"/>
              </a:solidFill>
            </a:endParaRPr>
          </a:p>
        </p:txBody>
      </p:sp>
      <p:sp>
        <p:nvSpPr>
          <p:cNvPr id="11" name="Curved Up Arrow 10"/>
          <p:cNvSpPr/>
          <p:nvPr/>
        </p:nvSpPr>
        <p:spPr>
          <a:xfrm rot="16200000">
            <a:off x="6280561" y="1342840"/>
            <a:ext cx="990600" cy="511544"/>
          </a:xfrm>
          <a:prstGeom prst="curved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 xmlns:p14="http://schemas.microsoft.com/office/powerpoint/2010/main" val="3150039591"/>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37890"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891" name="Line 3"/>
          <p:cNvSpPr>
            <a:spLocks noChangeShapeType="1"/>
          </p:cNvSpPr>
          <p:nvPr/>
        </p:nvSpPr>
        <p:spPr bwMode="auto">
          <a:xfrm>
            <a:off x="2292350" y="3248025"/>
            <a:ext cx="1279525" cy="15906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892"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7893"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894" name="Line 6"/>
          <p:cNvSpPr>
            <a:spLocks noChangeShapeType="1"/>
          </p:cNvSpPr>
          <p:nvPr/>
        </p:nvSpPr>
        <p:spPr bwMode="auto">
          <a:xfrm>
            <a:off x="6711950" y="1665288"/>
            <a:ext cx="0" cy="28352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7895" name="Group 7"/>
          <p:cNvGrpSpPr>
            <a:grpSpLocks/>
          </p:cNvGrpSpPr>
          <p:nvPr/>
        </p:nvGrpSpPr>
        <p:grpSpPr bwMode="auto">
          <a:xfrm>
            <a:off x="2917825" y="1130300"/>
            <a:ext cx="1022350" cy="1258888"/>
            <a:chOff x="1837" y="988"/>
            <a:chExt cx="797" cy="919"/>
          </a:xfrm>
        </p:grpSpPr>
        <p:sp>
          <p:nvSpPr>
            <p:cNvPr id="37909" name="Rectangle 8"/>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7910" name="Rectangle 9"/>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7896" name="Line 10"/>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897" name="AutoShape 11"/>
          <p:cNvSpPr>
            <a:spLocks noChangeArrowheads="1"/>
          </p:cNvSpPr>
          <p:nvPr/>
        </p:nvSpPr>
        <p:spPr bwMode="auto">
          <a:xfrm rot="-5400000">
            <a:off x="4861718" y="2275682"/>
            <a:ext cx="1604963" cy="406400"/>
          </a:xfrm>
          <a:prstGeom prst="parallelogram">
            <a:avLst>
              <a:gd name="adj" fmla="val 76169"/>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7898" name="Line 12"/>
          <p:cNvSpPr>
            <a:spLocks noChangeShapeType="1"/>
          </p:cNvSpPr>
          <p:nvPr/>
        </p:nvSpPr>
        <p:spPr bwMode="auto">
          <a:xfrm>
            <a:off x="5456238" y="2760663"/>
            <a:ext cx="407987" cy="373062"/>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899" name="Line 13"/>
          <p:cNvSpPr>
            <a:spLocks noChangeShapeType="1"/>
          </p:cNvSpPr>
          <p:nvPr/>
        </p:nvSpPr>
        <p:spPr bwMode="auto">
          <a:xfrm>
            <a:off x="5459413" y="1816100"/>
            <a:ext cx="404812" cy="365125"/>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0" name="Line 14"/>
          <p:cNvSpPr>
            <a:spLocks noChangeShapeType="1"/>
          </p:cNvSpPr>
          <p:nvPr/>
        </p:nvSpPr>
        <p:spPr bwMode="auto">
          <a:xfrm>
            <a:off x="2476500" y="5676900"/>
            <a:ext cx="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1" name="Line 15"/>
          <p:cNvSpPr>
            <a:spLocks noChangeShapeType="1"/>
          </p:cNvSpPr>
          <p:nvPr/>
        </p:nvSpPr>
        <p:spPr bwMode="auto">
          <a:xfrm>
            <a:off x="3568700" y="4841875"/>
            <a:ext cx="2762250" cy="15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2" name="Line 16"/>
          <p:cNvSpPr>
            <a:spLocks noChangeShapeType="1"/>
          </p:cNvSpPr>
          <p:nvPr/>
        </p:nvSpPr>
        <p:spPr bwMode="auto">
          <a:xfrm>
            <a:off x="5054600" y="403225"/>
            <a:ext cx="1666875" cy="12477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3" name="Line 17"/>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4" name="Line 18"/>
          <p:cNvSpPr>
            <a:spLocks noChangeShapeType="1"/>
          </p:cNvSpPr>
          <p:nvPr/>
        </p:nvSpPr>
        <p:spPr bwMode="auto">
          <a:xfrm>
            <a:off x="5054600" y="3254375"/>
            <a:ext cx="1279525" cy="15906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5" name="Line 19"/>
          <p:cNvSpPr>
            <a:spLocks noChangeShapeType="1"/>
          </p:cNvSpPr>
          <p:nvPr/>
        </p:nvSpPr>
        <p:spPr bwMode="auto">
          <a:xfrm>
            <a:off x="5048250" y="3248025"/>
            <a:ext cx="1666875" cy="12477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6" name="AutoShape 20"/>
          <p:cNvSpPr>
            <a:spLocks noChangeArrowheads="1"/>
          </p:cNvSpPr>
          <p:nvPr/>
        </p:nvSpPr>
        <p:spPr bwMode="auto">
          <a:xfrm rot="-7743765">
            <a:off x="3568700" y="3433763"/>
            <a:ext cx="1214438" cy="823912"/>
          </a:xfrm>
          <a:prstGeom prst="parallelogram">
            <a:avLst>
              <a:gd name="adj" fmla="val 87655"/>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7907" name="Line 21"/>
          <p:cNvSpPr>
            <a:spLocks noChangeShapeType="1"/>
          </p:cNvSpPr>
          <p:nvPr/>
        </p:nvSpPr>
        <p:spPr bwMode="auto">
          <a:xfrm rot="440774">
            <a:off x="3651250" y="3665538"/>
            <a:ext cx="376238" cy="346075"/>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8" name="Line 22"/>
          <p:cNvSpPr>
            <a:spLocks noChangeShapeType="1"/>
          </p:cNvSpPr>
          <p:nvPr/>
        </p:nvSpPr>
        <p:spPr bwMode="auto">
          <a:xfrm rot="440774">
            <a:off x="4298950" y="3690938"/>
            <a:ext cx="376238" cy="346075"/>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 xmlns:p14="http://schemas.microsoft.com/office/powerpoint/2010/main" val="2828395566"/>
      </p:ext>
    </p:extLst>
  </p:cSld>
  <p:clrMapOvr>
    <a:masterClrMapping/>
  </p:clrMapOvr>
  <p:transition advClick="0" advTm="1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38914"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15" name="Line 3"/>
          <p:cNvSpPr>
            <a:spLocks noChangeShapeType="1"/>
          </p:cNvSpPr>
          <p:nvPr/>
        </p:nvSpPr>
        <p:spPr bwMode="auto">
          <a:xfrm>
            <a:off x="2292350" y="3248025"/>
            <a:ext cx="1050925" cy="17494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16"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8917"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8918" name="Group 6"/>
          <p:cNvGrpSpPr>
            <a:grpSpLocks/>
          </p:cNvGrpSpPr>
          <p:nvPr/>
        </p:nvGrpSpPr>
        <p:grpSpPr bwMode="auto">
          <a:xfrm>
            <a:off x="2917825" y="1130300"/>
            <a:ext cx="1022350" cy="1258888"/>
            <a:chOff x="1837" y="988"/>
            <a:chExt cx="797" cy="919"/>
          </a:xfrm>
        </p:grpSpPr>
        <p:sp>
          <p:nvSpPr>
            <p:cNvPr id="38932" name="Rectangle 7"/>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8933" name="Rectangle 8"/>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8919" name="Line 9"/>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0" name="AutoShape 10"/>
          <p:cNvSpPr>
            <a:spLocks noChangeArrowheads="1"/>
          </p:cNvSpPr>
          <p:nvPr/>
        </p:nvSpPr>
        <p:spPr bwMode="auto">
          <a:xfrm rot="-5400000">
            <a:off x="4934743" y="2164557"/>
            <a:ext cx="1541463" cy="476250"/>
          </a:xfrm>
          <a:prstGeom prst="parallelogram">
            <a:avLst>
              <a:gd name="adj" fmla="val 62426"/>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8921" name="Line 11"/>
          <p:cNvSpPr>
            <a:spLocks noChangeShapeType="1"/>
          </p:cNvSpPr>
          <p:nvPr/>
        </p:nvSpPr>
        <p:spPr bwMode="auto">
          <a:xfrm>
            <a:off x="5462588" y="2686050"/>
            <a:ext cx="484187" cy="314325"/>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2" name="Line 12"/>
          <p:cNvSpPr>
            <a:spLocks noChangeShapeType="1"/>
          </p:cNvSpPr>
          <p:nvPr/>
        </p:nvSpPr>
        <p:spPr bwMode="auto">
          <a:xfrm>
            <a:off x="3340100" y="4991100"/>
            <a:ext cx="2762250" cy="15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3" name="Line 13"/>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4" name="Line 14"/>
          <p:cNvSpPr>
            <a:spLocks noChangeShapeType="1"/>
          </p:cNvSpPr>
          <p:nvPr/>
        </p:nvSpPr>
        <p:spPr bwMode="auto">
          <a:xfrm>
            <a:off x="5048250" y="406400"/>
            <a:ext cx="1828800" cy="10287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5" name="AutoShape 15"/>
          <p:cNvSpPr>
            <a:spLocks noChangeArrowheads="1"/>
          </p:cNvSpPr>
          <p:nvPr/>
        </p:nvSpPr>
        <p:spPr bwMode="auto">
          <a:xfrm rot="-7296647">
            <a:off x="3638551" y="3436937"/>
            <a:ext cx="1077912" cy="944563"/>
          </a:xfrm>
          <a:prstGeom prst="parallelogram">
            <a:avLst>
              <a:gd name="adj" fmla="val 65829"/>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8926" name="Line 16"/>
          <p:cNvSpPr>
            <a:spLocks noChangeShapeType="1"/>
          </p:cNvSpPr>
          <p:nvPr/>
        </p:nvSpPr>
        <p:spPr bwMode="auto">
          <a:xfrm>
            <a:off x="5041900" y="3248025"/>
            <a:ext cx="1050925" cy="17494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7" name="Line 17"/>
          <p:cNvSpPr>
            <a:spLocks noChangeShapeType="1"/>
          </p:cNvSpPr>
          <p:nvPr/>
        </p:nvSpPr>
        <p:spPr bwMode="auto">
          <a:xfrm rot="556285">
            <a:off x="3684588" y="3730625"/>
            <a:ext cx="303212" cy="334963"/>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8" name="Line 18"/>
          <p:cNvSpPr>
            <a:spLocks noChangeShapeType="1"/>
          </p:cNvSpPr>
          <p:nvPr/>
        </p:nvSpPr>
        <p:spPr bwMode="auto">
          <a:xfrm rot="556285">
            <a:off x="4381500" y="3746500"/>
            <a:ext cx="260350" cy="336550"/>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9" name="Line 19"/>
          <p:cNvSpPr>
            <a:spLocks noChangeShapeType="1"/>
          </p:cNvSpPr>
          <p:nvPr/>
        </p:nvSpPr>
        <p:spPr bwMode="auto">
          <a:xfrm>
            <a:off x="5048250" y="3244850"/>
            <a:ext cx="1828800" cy="10287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30" name="Line 20"/>
          <p:cNvSpPr>
            <a:spLocks noChangeShapeType="1"/>
          </p:cNvSpPr>
          <p:nvPr/>
        </p:nvSpPr>
        <p:spPr bwMode="auto">
          <a:xfrm>
            <a:off x="6877050" y="1431925"/>
            <a:ext cx="0" cy="28352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31" name="Line 21"/>
          <p:cNvSpPr>
            <a:spLocks noChangeShapeType="1"/>
          </p:cNvSpPr>
          <p:nvPr/>
        </p:nvSpPr>
        <p:spPr bwMode="auto">
          <a:xfrm>
            <a:off x="5468938" y="1797050"/>
            <a:ext cx="474662" cy="309563"/>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 xmlns:p14="http://schemas.microsoft.com/office/powerpoint/2010/main" val="4018575638"/>
      </p:ext>
    </p:extLst>
  </p:cSld>
  <p:clrMapOvr>
    <a:masterClrMapping/>
  </p:clrMapOvr>
  <p:transition advClick="0" advTm="1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39938"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39" name="Line 3"/>
          <p:cNvSpPr>
            <a:spLocks noChangeShapeType="1"/>
          </p:cNvSpPr>
          <p:nvPr/>
        </p:nvSpPr>
        <p:spPr bwMode="auto">
          <a:xfrm>
            <a:off x="2292350" y="3235325"/>
            <a:ext cx="847725" cy="19526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40"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9941"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9942" name="Group 6"/>
          <p:cNvGrpSpPr>
            <a:grpSpLocks/>
          </p:cNvGrpSpPr>
          <p:nvPr/>
        </p:nvGrpSpPr>
        <p:grpSpPr bwMode="auto">
          <a:xfrm>
            <a:off x="2917825" y="1130300"/>
            <a:ext cx="1022350" cy="1258888"/>
            <a:chOff x="1837" y="988"/>
            <a:chExt cx="797" cy="919"/>
          </a:xfrm>
        </p:grpSpPr>
        <p:sp>
          <p:nvSpPr>
            <p:cNvPr id="39956" name="Rectangle 7"/>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9957" name="Rectangle 8"/>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9943" name="Line 9"/>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44" name="AutoShape 10"/>
          <p:cNvSpPr>
            <a:spLocks noChangeArrowheads="1"/>
          </p:cNvSpPr>
          <p:nvPr/>
        </p:nvSpPr>
        <p:spPr bwMode="auto">
          <a:xfrm rot="-5400000">
            <a:off x="5060156" y="1978819"/>
            <a:ext cx="1458913" cy="511175"/>
          </a:xfrm>
          <a:prstGeom prst="parallelogram">
            <a:avLst>
              <a:gd name="adj" fmla="val 44885"/>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9945" name="AutoShape 11"/>
          <p:cNvSpPr>
            <a:spLocks noChangeArrowheads="1"/>
          </p:cNvSpPr>
          <p:nvPr/>
        </p:nvSpPr>
        <p:spPr bwMode="auto">
          <a:xfrm rot="-7025270">
            <a:off x="3596482" y="3496469"/>
            <a:ext cx="952500" cy="890587"/>
          </a:xfrm>
          <a:prstGeom prst="parallelogram">
            <a:avLst>
              <a:gd name="adj" fmla="val 51991"/>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9946" name="Line 12"/>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47" name="Line 13"/>
          <p:cNvSpPr>
            <a:spLocks noChangeShapeType="1"/>
          </p:cNvSpPr>
          <p:nvPr/>
        </p:nvSpPr>
        <p:spPr bwMode="auto">
          <a:xfrm>
            <a:off x="5037138" y="400050"/>
            <a:ext cx="2025650" cy="8318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48" name="Line 14"/>
          <p:cNvSpPr>
            <a:spLocks noChangeShapeType="1"/>
          </p:cNvSpPr>
          <p:nvPr/>
        </p:nvSpPr>
        <p:spPr bwMode="auto">
          <a:xfrm>
            <a:off x="7054850" y="1241425"/>
            <a:ext cx="0" cy="28352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49" name="Line 15"/>
          <p:cNvSpPr>
            <a:spLocks noChangeShapeType="1"/>
          </p:cNvSpPr>
          <p:nvPr/>
        </p:nvSpPr>
        <p:spPr bwMode="auto">
          <a:xfrm>
            <a:off x="5529263" y="2576513"/>
            <a:ext cx="520700" cy="252412"/>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50" name="Line 16"/>
          <p:cNvSpPr>
            <a:spLocks noChangeShapeType="1"/>
          </p:cNvSpPr>
          <p:nvPr/>
        </p:nvSpPr>
        <p:spPr bwMode="auto">
          <a:xfrm>
            <a:off x="5529263" y="1649413"/>
            <a:ext cx="508000" cy="266700"/>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51" name="Line 17"/>
          <p:cNvSpPr>
            <a:spLocks noChangeShapeType="1"/>
          </p:cNvSpPr>
          <p:nvPr/>
        </p:nvSpPr>
        <p:spPr bwMode="auto">
          <a:xfrm>
            <a:off x="5045075" y="3240088"/>
            <a:ext cx="847725" cy="19526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52" name="Line 18"/>
          <p:cNvSpPr>
            <a:spLocks noChangeShapeType="1"/>
          </p:cNvSpPr>
          <p:nvPr/>
        </p:nvSpPr>
        <p:spPr bwMode="auto">
          <a:xfrm>
            <a:off x="3133725" y="5189538"/>
            <a:ext cx="2762250" cy="15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53" name="Line 19"/>
          <p:cNvSpPr>
            <a:spLocks noChangeShapeType="1"/>
          </p:cNvSpPr>
          <p:nvPr/>
        </p:nvSpPr>
        <p:spPr bwMode="auto">
          <a:xfrm rot="540196">
            <a:off x="3633788" y="3733800"/>
            <a:ext cx="296862" cy="414338"/>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54" name="Line 20"/>
          <p:cNvSpPr>
            <a:spLocks noChangeShapeType="1"/>
          </p:cNvSpPr>
          <p:nvPr/>
        </p:nvSpPr>
        <p:spPr bwMode="auto">
          <a:xfrm rot="540196">
            <a:off x="4298950" y="3757613"/>
            <a:ext cx="257175" cy="374650"/>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55" name="Line 21"/>
          <p:cNvSpPr>
            <a:spLocks noChangeShapeType="1"/>
          </p:cNvSpPr>
          <p:nvPr/>
        </p:nvSpPr>
        <p:spPr bwMode="auto">
          <a:xfrm>
            <a:off x="5041900" y="3248025"/>
            <a:ext cx="2025650" cy="8318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 xmlns:p14="http://schemas.microsoft.com/office/powerpoint/2010/main" val="1586673703"/>
      </p:ext>
    </p:extLst>
  </p:cSld>
  <p:clrMapOvr>
    <a:masterClrMapping/>
  </p:clrMapOvr>
  <p:transition advClick="0" advTm="1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40962"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63" name="Line 3"/>
          <p:cNvSpPr>
            <a:spLocks noChangeShapeType="1"/>
          </p:cNvSpPr>
          <p:nvPr/>
        </p:nvSpPr>
        <p:spPr bwMode="auto">
          <a:xfrm>
            <a:off x="2292350" y="3235325"/>
            <a:ext cx="612775" cy="20986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64"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0965"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40966" name="Group 6"/>
          <p:cNvGrpSpPr>
            <a:grpSpLocks/>
          </p:cNvGrpSpPr>
          <p:nvPr/>
        </p:nvGrpSpPr>
        <p:grpSpPr bwMode="auto">
          <a:xfrm>
            <a:off x="2917825" y="1130300"/>
            <a:ext cx="1022350" cy="1258888"/>
            <a:chOff x="1837" y="988"/>
            <a:chExt cx="797" cy="919"/>
          </a:xfrm>
        </p:grpSpPr>
        <p:sp>
          <p:nvSpPr>
            <p:cNvPr id="40981" name="Rectangle 7"/>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0982" name="Rectangle 8"/>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40967" name="Line 9"/>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68" name="AutoShape 10"/>
          <p:cNvSpPr>
            <a:spLocks noChangeArrowheads="1"/>
          </p:cNvSpPr>
          <p:nvPr/>
        </p:nvSpPr>
        <p:spPr bwMode="auto">
          <a:xfrm rot="-5400000">
            <a:off x="5226844" y="1731169"/>
            <a:ext cx="1376363" cy="555625"/>
          </a:xfrm>
          <a:prstGeom prst="parallelogram">
            <a:avLst>
              <a:gd name="adj" fmla="val 25964"/>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0969" name="AutoShape 11"/>
          <p:cNvSpPr>
            <a:spLocks noChangeArrowheads="1"/>
          </p:cNvSpPr>
          <p:nvPr/>
        </p:nvSpPr>
        <p:spPr bwMode="auto">
          <a:xfrm rot="-6249324">
            <a:off x="3632200" y="3449638"/>
            <a:ext cx="703263" cy="985837"/>
          </a:xfrm>
          <a:prstGeom prst="parallelogram">
            <a:avLst>
              <a:gd name="adj" fmla="val 29519"/>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0970" name="Line 12"/>
          <p:cNvSpPr>
            <a:spLocks noChangeShapeType="1"/>
          </p:cNvSpPr>
          <p:nvPr/>
        </p:nvSpPr>
        <p:spPr bwMode="auto">
          <a:xfrm>
            <a:off x="2476500" y="5676900"/>
            <a:ext cx="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1" name="Line 13"/>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2" name="Line 14"/>
          <p:cNvSpPr>
            <a:spLocks noChangeShapeType="1"/>
          </p:cNvSpPr>
          <p:nvPr/>
        </p:nvSpPr>
        <p:spPr bwMode="auto">
          <a:xfrm>
            <a:off x="5041900" y="400050"/>
            <a:ext cx="2165350" cy="6159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3" name="Line 15"/>
          <p:cNvSpPr>
            <a:spLocks noChangeShapeType="1"/>
          </p:cNvSpPr>
          <p:nvPr/>
        </p:nvSpPr>
        <p:spPr bwMode="auto">
          <a:xfrm>
            <a:off x="7200900" y="1006475"/>
            <a:ext cx="0" cy="28352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4" name="Line 16"/>
          <p:cNvSpPr>
            <a:spLocks noChangeShapeType="1"/>
          </p:cNvSpPr>
          <p:nvPr/>
        </p:nvSpPr>
        <p:spPr bwMode="auto">
          <a:xfrm>
            <a:off x="2908300" y="5340350"/>
            <a:ext cx="2762250" cy="15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5" name="Line 17"/>
          <p:cNvSpPr>
            <a:spLocks noChangeShapeType="1"/>
          </p:cNvSpPr>
          <p:nvPr/>
        </p:nvSpPr>
        <p:spPr bwMode="auto">
          <a:xfrm>
            <a:off x="5048250" y="3235325"/>
            <a:ext cx="612775" cy="20986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6" name="Line 18"/>
          <p:cNvSpPr>
            <a:spLocks noChangeShapeType="1"/>
          </p:cNvSpPr>
          <p:nvPr/>
        </p:nvSpPr>
        <p:spPr bwMode="auto">
          <a:xfrm rot="540196">
            <a:off x="3579813" y="3733800"/>
            <a:ext cx="219075" cy="458788"/>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7" name="Line 19"/>
          <p:cNvSpPr>
            <a:spLocks noChangeShapeType="1"/>
          </p:cNvSpPr>
          <p:nvPr/>
        </p:nvSpPr>
        <p:spPr bwMode="auto">
          <a:xfrm rot="540196">
            <a:off x="4221163" y="3714750"/>
            <a:ext cx="219075" cy="458788"/>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8" name="Line 20"/>
          <p:cNvSpPr>
            <a:spLocks noChangeShapeType="1"/>
          </p:cNvSpPr>
          <p:nvPr/>
        </p:nvSpPr>
        <p:spPr bwMode="auto">
          <a:xfrm>
            <a:off x="5054600" y="3244850"/>
            <a:ext cx="2165350" cy="6159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9" name="Line 21"/>
          <p:cNvSpPr>
            <a:spLocks noChangeShapeType="1"/>
          </p:cNvSpPr>
          <p:nvPr/>
        </p:nvSpPr>
        <p:spPr bwMode="auto">
          <a:xfrm>
            <a:off x="5648325" y="2430463"/>
            <a:ext cx="542925" cy="158750"/>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80" name="Line 22"/>
          <p:cNvSpPr>
            <a:spLocks noChangeShapeType="1"/>
          </p:cNvSpPr>
          <p:nvPr/>
        </p:nvSpPr>
        <p:spPr bwMode="auto">
          <a:xfrm>
            <a:off x="5630863" y="1470025"/>
            <a:ext cx="566737" cy="158750"/>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 xmlns:p14="http://schemas.microsoft.com/office/powerpoint/2010/main" val="4258047517"/>
      </p:ext>
    </p:extLst>
  </p:cSld>
  <p:clrMapOvr>
    <a:masterClrMapping/>
  </p:clrMapOvr>
  <p:transition advClick="0" advTm="1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nvGrpSpPr>
          <p:cNvPr id="86121" name="Group 105"/>
          <p:cNvGrpSpPr>
            <a:grpSpLocks/>
          </p:cNvGrpSpPr>
          <p:nvPr/>
        </p:nvGrpSpPr>
        <p:grpSpPr bwMode="auto">
          <a:xfrm>
            <a:off x="923027" y="1599196"/>
            <a:ext cx="7358096" cy="904649"/>
            <a:chOff x="1268" y="1296"/>
            <a:chExt cx="3408" cy="419"/>
          </a:xfrm>
        </p:grpSpPr>
        <p:grpSp>
          <p:nvGrpSpPr>
            <p:cNvPr id="86091" name="Group 75"/>
            <p:cNvGrpSpPr>
              <a:grpSpLocks/>
            </p:cNvGrpSpPr>
            <p:nvPr/>
          </p:nvGrpSpPr>
          <p:grpSpPr bwMode="auto">
            <a:xfrm>
              <a:off x="1268" y="1296"/>
              <a:ext cx="480" cy="419"/>
              <a:chOff x="1110" y="2656"/>
              <a:chExt cx="1549" cy="1351"/>
            </a:xfrm>
          </p:grpSpPr>
          <p:sp>
            <p:nvSpPr>
              <p:cNvPr id="86092" name="AutoShape 76"/>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93" name="AutoShape 77"/>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94" name="AutoShape 78"/>
              <p:cNvSpPr>
                <a:spLocks noChangeArrowheads="1"/>
              </p:cNvSpPr>
              <p:nvPr/>
            </p:nvSpPr>
            <p:spPr bwMode="gray">
              <a:xfrm>
                <a:off x="1200" y="2736"/>
                <a:ext cx="1350" cy="1168"/>
              </a:xfrm>
              <a:prstGeom prst="hexagon">
                <a:avLst>
                  <a:gd name="adj" fmla="val 28896"/>
                  <a:gd name="vf" fmla="val 115470"/>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099" name="Line 83"/>
            <p:cNvSpPr>
              <a:spLocks noChangeShapeType="1"/>
            </p:cNvSpPr>
            <p:nvPr/>
          </p:nvSpPr>
          <p:spPr bwMode="auto">
            <a:xfrm>
              <a:off x="1652" y="1680"/>
              <a:ext cx="3024" cy="0"/>
            </a:xfrm>
            <a:prstGeom prst="line">
              <a:avLst/>
            </a:prstGeom>
            <a:noFill/>
            <a:ln w="25400">
              <a:solidFill>
                <a:schemeClr val="tx1"/>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00" name="Text Box 84"/>
            <p:cNvSpPr txBox="1">
              <a:spLocks noChangeArrowheads="1"/>
            </p:cNvSpPr>
            <p:nvPr/>
          </p:nvSpPr>
          <p:spPr bwMode="auto">
            <a:xfrm>
              <a:off x="1871" y="1397"/>
              <a:ext cx="2533" cy="2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Khái</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niệm</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về</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chiếu</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6101" name="Text Box 85"/>
            <p:cNvSpPr txBox="1">
              <a:spLocks noChangeArrowheads="1"/>
            </p:cNvSpPr>
            <p:nvPr/>
          </p:nvSpPr>
          <p:spPr bwMode="gray">
            <a:xfrm>
              <a:off x="1437" y="1352"/>
              <a:ext cx="152" cy="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4000" b="1" dirty="0" smtClean="0">
                  <a:solidFill>
                    <a:srgbClr val="FFFFFF"/>
                  </a:solidFill>
                </a:rPr>
                <a:t>I</a:t>
              </a:r>
              <a:endParaRPr lang="en-US" sz="4000" b="1" dirty="0">
                <a:solidFill>
                  <a:srgbClr val="FFFFFF"/>
                </a:solidFill>
              </a:endParaRPr>
            </a:p>
          </p:txBody>
        </p:sp>
      </p:grpSp>
      <p:grpSp>
        <p:nvGrpSpPr>
          <p:cNvPr id="86122" name="Group 106"/>
          <p:cNvGrpSpPr>
            <a:grpSpLocks/>
          </p:cNvGrpSpPr>
          <p:nvPr/>
        </p:nvGrpSpPr>
        <p:grpSpPr bwMode="auto">
          <a:xfrm>
            <a:off x="923027" y="2754847"/>
            <a:ext cx="7297880" cy="897246"/>
            <a:chOff x="1268" y="1872"/>
            <a:chExt cx="3408" cy="419"/>
          </a:xfrm>
        </p:grpSpPr>
        <p:grpSp>
          <p:nvGrpSpPr>
            <p:cNvPr id="86095" name="Group 79"/>
            <p:cNvGrpSpPr>
              <a:grpSpLocks/>
            </p:cNvGrpSpPr>
            <p:nvPr/>
          </p:nvGrpSpPr>
          <p:grpSpPr bwMode="auto">
            <a:xfrm>
              <a:off x="1268" y="1872"/>
              <a:ext cx="480" cy="419"/>
              <a:chOff x="3174" y="2656"/>
              <a:chExt cx="1549" cy="1351"/>
            </a:xfrm>
          </p:grpSpPr>
          <p:sp>
            <p:nvSpPr>
              <p:cNvPr id="86096" name="AutoShape 8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97" name="AutoShape 8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98" name="AutoShape 82"/>
              <p:cNvSpPr>
                <a:spLocks noChangeArrowheads="1"/>
              </p:cNvSpPr>
              <p:nvPr/>
            </p:nvSpPr>
            <p:spPr bwMode="gray">
              <a:xfrm>
                <a:off x="3264"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102" name="Line 86"/>
            <p:cNvSpPr>
              <a:spLocks noChangeShapeType="1"/>
            </p:cNvSpPr>
            <p:nvPr/>
          </p:nvSpPr>
          <p:spPr bwMode="auto">
            <a:xfrm>
              <a:off x="1652" y="2256"/>
              <a:ext cx="3024" cy="0"/>
            </a:xfrm>
            <a:prstGeom prst="line">
              <a:avLst/>
            </a:prstGeom>
            <a:noFill/>
            <a:ln w="25400">
              <a:solidFill>
                <a:schemeClr val="tx1"/>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03" name="Text Box 87"/>
            <p:cNvSpPr txBox="1">
              <a:spLocks noChangeArrowheads="1"/>
            </p:cNvSpPr>
            <p:nvPr/>
          </p:nvSpPr>
          <p:spPr bwMode="auto">
            <a:xfrm>
              <a:off x="1841" y="1971"/>
              <a:ext cx="1679" cy="3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Các</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phép</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chiếu</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6104" name="Text Box 88"/>
            <p:cNvSpPr txBox="1">
              <a:spLocks noChangeArrowheads="1"/>
            </p:cNvSpPr>
            <p:nvPr/>
          </p:nvSpPr>
          <p:spPr bwMode="gray">
            <a:xfrm>
              <a:off x="1400" y="1934"/>
              <a:ext cx="206" cy="3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3600" b="1" dirty="0" smtClean="0">
                  <a:solidFill>
                    <a:srgbClr val="FFFFFF"/>
                  </a:solidFill>
                </a:rPr>
                <a:t>II</a:t>
              </a:r>
              <a:endParaRPr lang="en-US" sz="3600" b="1" dirty="0">
                <a:solidFill>
                  <a:srgbClr val="FFFFFF"/>
                </a:solidFill>
              </a:endParaRPr>
            </a:p>
          </p:txBody>
        </p:sp>
      </p:grpSp>
      <p:grpSp>
        <p:nvGrpSpPr>
          <p:cNvPr id="2" name="Group 1"/>
          <p:cNvGrpSpPr/>
          <p:nvPr/>
        </p:nvGrpSpPr>
        <p:grpSpPr>
          <a:xfrm>
            <a:off x="931727" y="3938254"/>
            <a:ext cx="7349396" cy="903580"/>
            <a:chOff x="923027" y="4752745"/>
            <a:chExt cx="7349396" cy="903580"/>
          </a:xfrm>
        </p:grpSpPr>
        <p:grpSp>
          <p:nvGrpSpPr>
            <p:cNvPr id="86123" name="Group 107"/>
            <p:cNvGrpSpPr>
              <a:grpSpLocks/>
            </p:cNvGrpSpPr>
            <p:nvPr/>
          </p:nvGrpSpPr>
          <p:grpSpPr bwMode="auto">
            <a:xfrm>
              <a:off x="923027" y="4752745"/>
              <a:ext cx="7349396" cy="903580"/>
              <a:chOff x="1268" y="2432"/>
              <a:chExt cx="3408" cy="419"/>
            </a:xfrm>
          </p:grpSpPr>
          <p:sp>
            <p:nvSpPr>
              <p:cNvPr id="86105" name="Line 89"/>
              <p:cNvSpPr>
                <a:spLocks noChangeShapeType="1"/>
              </p:cNvSpPr>
              <p:nvPr/>
            </p:nvSpPr>
            <p:spPr bwMode="auto">
              <a:xfrm>
                <a:off x="1652" y="2818"/>
                <a:ext cx="3024" cy="0"/>
              </a:xfrm>
              <a:prstGeom prst="line">
                <a:avLst/>
              </a:prstGeom>
              <a:noFill/>
              <a:ln w="25400">
                <a:solidFill>
                  <a:schemeClr val="accent1"/>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07" name="Text Box 91"/>
              <p:cNvSpPr txBox="1">
                <a:spLocks noChangeArrowheads="1"/>
              </p:cNvSpPr>
              <p:nvPr/>
            </p:nvSpPr>
            <p:spPr bwMode="gray">
              <a:xfrm>
                <a:off x="1392" y="2496"/>
                <a:ext cx="22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rgbClr val="FFFFFF"/>
                    </a:solidFill>
                  </a:rPr>
                  <a:t>3</a:t>
                </a:r>
              </a:p>
            </p:txBody>
          </p:sp>
          <p:grpSp>
            <p:nvGrpSpPr>
              <p:cNvPr id="86111" name="Group 95"/>
              <p:cNvGrpSpPr>
                <a:grpSpLocks/>
              </p:cNvGrpSpPr>
              <p:nvPr/>
            </p:nvGrpSpPr>
            <p:grpSpPr bwMode="auto">
              <a:xfrm>
                <a:off x="1268" y="2432"/>
                <a:ext cx="480" cy="419"/>
                <a:chOff x="1110" y="2656"/>
                <a:chExt cx="1549" cy="1351"/>
              </a:xfrm>
            </p:grpSpPr>
            <p:sp>
              <p:nvSpPr>
                <p:cNvPr id="86112" name="AutoShape 96"/>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13" name="AutoShape 97"/>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14" name="AutoShape 98"/>
                <p:cNvSpPr>
                  <a:spLocks noChangeArrowheads="1"/>
                </p:cNvSpPr>
                <p:nvPr/>
              </p:nvSpPr>
              <p:spPr bwMode="gray">
                <a:xfrm>
                  <a:off x="1200" y="2736"/>
                  <a:ext cx="1350" cy="1168"/>
                </a:xfrm>
                <a:prstGeom prst="hexagon">
                  <a:avLst>
                    <a:gd name="adj" fmla="val 28896"/>
                    <a:gd name="vf" fmla="val 115470"/>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115" name="Text Box 99"/>
              <p:cNvSpPr txBox="1">
                <a:spLocks noChangeArrowheads="1"/>
              </p:cNvSpPr>
              <p:nvPr/>
            </p:nvSpPr>
            <p:spPr bwMode="gray">
              <a:xfrm>
                <a:off x="1381" y="2496"/>
                <a:ext cx="244" cy="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3200" b="1" dirty="0" smtClean="0">
                    <a:solidFill>
                      <a:srgbClr val="FFFFFF"/>
                    </a:solidFill>
                  </a:rPr>
                  <a:t>III</a:t>
                </a:r>
                <a:endParaRPr lang="en-US" sz="3200" b="1" dirty="0">
                  <a:solidFill>
                    <a:srgbClr val="FFFFFF"/>
                  </a:solidFill>
                </a:endParaRPr>
              </a:p>
            </p:txBody>
          </p:sp>
        </p:grpSp>
        <p:sp>
          <p:nvSpPr>
            <p:cNvPr id="40" name="Text Box 87"/>
            <p:cNvSpPr txBox="1">
              <a:spLocks noChangeArrowheads="1"/>
            </p:cNvSpPr>
            <p:nvPr/>
          </p:nvSpPr>
          <p:spPr bwMode="auto">
            <a:xfrm>
              <a:off x="2128222" y="4971685"/>
              <a:ext cx="5929828"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Các</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chiếu</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vuông</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góc</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sp>
        <p:nvSpPr>
          <p:cNvPr id="41" name="Rectangle 3"/>
          <p:cNvSpPr txBox="1">
            <a:spLocks noChangeArrowheads="1"/>
          </p:cNvSpPr>
          <p:nvPr/>
        </p:nvSpPr>
        <p:spPr bwMode="auto">
          <a:xfrm>
            <a:off x="1524000" y="381000"/>
            <a:ext cx="22098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4800" b="1" i="1" u="sng" dirty="0" err="1"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Bài</a:t>
            </a:r>
            <a:r>
              <a:rPr lang="en-US" sz="4800" b="1" i="1" u="sng"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 2:</a:t>
            </a:r>
            <a:endParaRPr lang="en-US" sz="4800" b="1" i="1" u="sng"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endParaRPr>
          </a:p>
        </p:txBody>
      </p:sp>
      <p:sp>
        <p:nvSpPr>
          <p:cNvPr id="42" name="TextBox 41"/>
          <p:cNvSpPr txBox="1"/>
          <p:nvPr/>
        </p:nvSpPr>
        <p:spPr>
          <a:xfrm>
            <a:off x="3733800" y="464403"/>
            <a:ext cx="5105400" cy="830997"/>
          </a:xfrm>
          <a:prstGeom prst="rect">
            <a:avLst/>
          </a:prstGeom>
          <a:noFill/>
        </p:spPr>
        <p:txBody>
          <a:bodyPr wrap="square" rtlCol="0">
            <a:spAutoFit/>
          </a:bodyPr>
          <a:lstStyle/>
          <a:p>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HÌNH CHIẾU</a:t>
            </a:r>
            <a:endPar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nvGrpSpPr>
          <p:cNvPr id="31" name="Group 106"/>
          <p:cNvGrpSpPr>
            <a:grpSpLocks/>
          </p:cNvGrpSpPr>
          <p:nvPr/>
        </p:nvGrpSpPr>
        <p:grpSpPr bwMode="auto">
          <a:xfrm>
            <a:off x="923027" y="5121262"/>
            <a:ext cx="7297880" cy="897246"/>
            <a:chOff x="1268" y="1872"/>
            <a:chExt cx="3408" cy="419"/>
          </a:xfrm>
        </p:grpSpPr>
        <p:grpSp>
          <p:nvGrpSpPr>
            <p:cNvPr id="32" name="Group 79"/>
            <p:cNvGrpSpPr>
              <a:grpSpLocks/>
            </p:cNvGrpSpPr>
            <p:nvPr/>
          </p:nvGrpSpPr>
          <p:grpSpPr bwMode="auto">
            <a:xfrm>
              <a:off x="1268" y="1872"/>
              <a:ext cx="480" cy="419"/>
              <a:chOff x="3174" y="2656"/>
              <a:chExt cx="1549" cy="1351"/>
            </a:xfrm>
          </p:grpSpPr>
          <p:sp>
            <p:nvSpPr>
              <p:cNvPr id="36" name="AutoShape 8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AutoShape 8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utoShape 82"/>
              <p:cNvSpPr>
                <a:spLocks noChangeArrowheads="1"/>
              </p:cNvSpPr>
              <p:nvPr/>
            </p:nvSpPr>
            <p:spPr bwMode="gray">
              <a:xfrm>
                <a:off x="3264"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 name="Line 86"/>
            <p:cNvSpPr>
              <a:spLocks noChangeShapeType="1"/>
            </p:cNvSpPr>
            <p:nvPr/>
          </p:nvSpPr>
          <p:spPr bwMode="auto">
            <a:xfrm>
              <a:off x="1652" y="2256"/>
              <a:ext cx="3024" cy="0"/>
            </a:xfrm>
            <a:prstGeom prst="line">
              <a:avLst/>
            </a:prstGeom>
            <a:noFill/>
            <a:ln w="25400">
              <a:solidFill>
                <a:schemeClr val="tx1"/>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Text Box 87"/>
            <p:cNvSpPr txBox="1">
              <a:spLocks noChangeArrowheads="1"/>
            </p:cNvSpPr>
            <p:nvPr/>
          </p:nvSpPr>
          <p:spPr bwMode="auto">
            <a:xfrm>
              <a:off x="1841" y="1971"/>
              <a:ext cx="2122" cy="3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Vị</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trí</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các</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chiếu</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5" name="Text Box 88"/>
            <p:cNvSpPr txBox="1">
              <a:spLocks noChangeArrowheads="1"/>
            </p:cNvSpPr>
            <p:nvPr/>
          </p:nvSpPr>
          <p:spPr bwMode="gray">
            <a:xfrm>
              <a:off x="1358" y="1934"/>
              <a:ext cx="290" cy="3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3600" b="1" dirty="0" smtClean="0">
                  <a:solidFill>
                    <a:srgbClr val="FFFFFF"/>
                  </a:solidFill>
                </a:rPr>
                <a:t>IV</a:t>
              </a:r>
              <a:endParaRPr lang="en-US" sz="3600" b="1" dirty="0">
                <a:solidFill>
                  <a:srgbClr val="FFFFFF"/>
                </a:solidFill>
              </a:endParaRPr>
            </a:p>
          </p:txBody>
        </p:sp>
      </p:gr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6121"/>
                                        </p:tgtEl>
                                        <p:attrNameLst>
                                          <p:attrName>style.visibility</p:attrName>
                                        </p:attrNameLst>
                                      </p:cBhvr>
                                      <p:to>
                                        <p:strVal val="visible"/>
                                      </p:to>
                                    </p:set>
                                    <p:animEffect transition="in" filter="wipe(left)">
                                      <p:cBhvr>
                                        <p:cTn id="7" dur="500"/>
                                        <p:tgtEl>
                                          <p:spTgt spid="861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6122"/>
                                        </p:tgtEl>
                                        <p:attrNameLst>
                                          <p:attrName>style.visibility</p:attrName>
                                        </p:attrNameLst>
                                      </p:cBhvr>
                                      <p:to>
                                        <p:strVal val="visible"/>
                                      </p:to>
                                    </p:set>
                                    <p:animEffect transition="in" filter="barn(inVertical)">
                                      <p:cBhvr>
                                        <p:cTn id="12" dur="500"/>
                                        <p:tgtEl>
                                          <p:spTgt spid="8612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2)">
                                      <p:cBhvr>
                                        <p:cTn id="17" dur="75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41986"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87" name="Line 3"/>
          <p:cNvSpPr>
            <a:spLocks noChangeShapeType="1"/>
          </p:cNvSpPr>
          <p:nvPr/>
        </p:nvSpPr>
        <p:spPr bwMode="auto">
          <a:xfrm>
            <a:off x="2292350" y="3235325"/>
            <a:ext cx="403225" cy="22637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88"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989"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41990" name="Group 6"/>
          <p:cNvGrpSpPr>
            <a:grpSpLocks/>
          </p:cNvGrpSpPr>
          <p:nvPr/>
        </p:nvGrpSpPr>
        <p:grpSpPr bwMode="auto">
          <a:xfrm>
            <a:off x="2917825" y="1130300"/>
            <a:ext cx="1022350" cy="1258888"/>
            <a:chOff x="1837" y="988"/>
            <a:chExt cx="797" cy="919"/>
          </a:xfrm>
        </p:grpSpPr>
        <p:sp>
          <p:nvSpPr>
            <p:cNvPr id="42007" name="Rectangle 7"/>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2008" name="Rectangle 8"/>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41991" name="Line 9"/>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92" name="AutoShape 10"/>
          <p:cNvSpPr>
            <a:spLocks noChangeArrowheads="1"/>
          </p:cNvSpPr>
          <p:nvPr/>
        </p:nvSpPr>
        <p:spPr bwMode="auto">
          <a:xfrm rot="-5400000">
            <a:off x="5358606" y="1648619"/>
            <a:ext cx="1312863" cy="606425"/>
          </a:xfrm>
          <a:prstGeom prst="parallelogram">
            <a:avLst>
              <a:gd name="adj" fmla="val 12198"/>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993" name="AutoShape 11"/>
          <p:cNvSpPr>
            <a:spLocks noChangeArrowheads="1"/>
          </p:cNvSpPr>
          <p:nvPr/>
        </p:nvSpPr>
        <p:spPr bwMode="auto">
          <a:xfrm rot="-5951477">
            <a:off x="3513931" y="3432969"/>
            <a:ext cx="703263" cy="1025525"/>
          </a:xfrm>
          <a:prstGeom prst="parallelogram">
            <a:avLst>
              <a:gd name="adj" fmla="val 24259"/>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994" name="Line 12"/>
          <p:cNvSpPr>
            <a:spLocks noChangeShapeType="1"/>
          </p:cNvSpPr>
          <p:nvPr/>
        </p:nvSpPr>
        <p:spPr bwMode="auto">
          <a:xfrm>
            <a:off x="2476500" y="5676900"/>
            <a:ext cx="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95" name="Line 13"/>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96" name="Line 14"/>
          <p:cNvSpPr>
            <a:spLocks noChangeShapeType="1"/>
          </p:cNvSpPr>
          <p:nvPr/>
        </p:nvSpPr>
        <p:spPr bwMode="auto">
          <a:xfrm>
            <a:off x="5041900" y="3244850"/>
            <a:ext cx="2311400" cy="3873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97" name="Line 15"/>
          <p:cNvSpPr>
            <a:spLocks noChangeShapeType="1"/>
          </p:cNvSpPr>
          <p:nvPr/>
        </p:nvSpPr>
        <p:spPr bwMode="auto">
          <a:xfrm>
            <a:off x="7340600" y="790575"/>
            <a:ext cx="0" cy="28352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98" name="Line 16"/>
          <p:cNvSpPr>
            <a:spLocks noChangeShapeType="1"/>
          </p:cNvSpPr>
          <p:nvPr/>
        </p:nvSpPr>
        <p:spPr bwMode="auto">
          <a:xfrm>
            <a:off x="2686050" y="5486400"/>
            <a:ext cx="2762250" cy="15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99" name="Line 17"/>
          <p:cNvSpPr>
            <a:spLocks noChangeShapeType="1"/>
          </p:cNvSpPr>
          <p:nvPr/>
        </p:nvSpPr>
        <p:spPr bwMode="auto">
          <a:xfrm>
            <a:off x="5048250" y="3235325"/>
            <a:ext cx="403225" cy="22637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0" name="Line 18"/>
          <p:cNvSpPr>
            <a:spLocks noChangeShapeType="1"/>
          </p:cNvSpPr>
          <p:nvPr/>
        </p:nvSpPr>
        <p:spPr bwMode="auto">
          <a:xfrm rot="540196">
            <a:off x="3451225" y="3700463"/>
            <a:ext cx="161925" cy="501650"/>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1" name="Line 19"/>
          <p:cNvSpPr>
            <a:spLocks noChangeShapeType="1"/>
          </p:cNvSpPr>
          <p:nvPr/>
        </p:nvSpPr>
        <p:spPr bwMode="auto">
          <a:xfrm rot="540196">
            <a:off x="3451225" y="3700463"/>
            <a:ext cx="161925" cy="501650"/>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2" name="Line 20"/>
          <p:cNvSpPr>
            <a:spLocks noChangeShapeType="1"/>
          </p:cNvSpPr>
          <p:nvPr/>
        </p:nvSpPr>
        <p:spPr bwMode="auto">
          <a:xfrm rot="540196">
            <a:off x="4137025" y="3694113"/>
            <a:ext cx="161925" cy="501650"/>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3" name="Line 21"/>
          <p:cNvSpPr>
            <a:spLocks noChangeShapeType="1"/>
          </p:cNvSpPr>
          <p:nvPr/>
        </p:nvSpPr>
        <p:spPr bwMode="auto">
          <a:xfrm>
            <a:off x="5041900" y="406400"/>
            <a:ext cx="2311400" cy="3873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4" name="Line 22"/>
          <p:cNvSpPr>
            <a:spLocks noChangeShapeType="1"/>
          </p:cNvSpPr>
          <p:nvPr/>
        </p:nvSpPr>
        <p:spPr bwMode="auto">
          <a:xfrm>
            <a:off x="5707063" y="2360613"/>
            <a:ext cx="604837" cy="93662"/>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5" name="Line 23"/>
          <p:cNvSpPr>
            <a:spLocks noChangeShapeType="1"/>
          </p:cNvSpPr>
          <p:nvPr/>
        </p:nvSpPr>
        <p:spPr bwMode="auto">
          <a:xfrm>
            <a:off x="5713413" y="1458913"/>
            <a:ext cx="585787" cy="80962"/>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6" name="Line 24"/>
          <p:cNvSpPr>
            <a:spLocks noChangeShapeType="1"/>
          </p:cNvSpPr>
          <p:nvPr/>
        </p:nvSpPr>
        <p:spPr bwMode="auto">
          <a:xfrm>
            <a:off x="6305550" y="1377950"/>
            <a:ext cx="12700" cy="12319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 xmlns:p14="http://schemas.microsoft.com/office/powerpoint/2010/main" val="3481915537"/>
      </p:ext>
    </p:extLst>
  </p:cSld>
  <p:clrMapOvr>
    <a:masterClrMapping/>
  </p:clrMapOvr>
  <p:transition advClick="0" advTm="1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43010"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1" name="Line 3"/>
          <p:cNvSpPr>
            <a:spLocks noChangeShapeType="1"/>
          </p:cNvSpPr>
          <p:nvPr/>
        </p:nvSpPr>
        <p:spPr bwMode="auto">
          <a:xfrm>
            <a:off x="2292350" y="3235325"/>
            <a:ext cx="187325" cy="24225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2"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3013"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43014" name="Group 6"/>
          <p:cNvGrpSpPr>
            <a:grpSpLocks/>
          </p:cNvGrpSpPr>
          <p:nvPr/>
        </p:nvGrpSpPr>
        <p:grpSpPr bwMode="auto">
          <a:xfrm>
            <a:off x="2917825" y="1130300"/>
            <a:ext cx="1022350" cy="1258888"/>
            <a:chOff x="1837" y="988"/>
            <a:chExt cx="797" cy="919"/>
          </a:xfrm>
        </p:grpSpPr>
        <p:sp>
          <p:nvSpPr>
            <p:cNvPr id="43029" name="Rectangle 7"/>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3030" name="Rectangle 8"/>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43015" name="Line 9"/>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6" name="AutoShape 10"/>
          <p:cNvSpPr>
            <a:spLocks noChangeArrowheads="1"/>
          </p:cNvSpPr>
          <p:nvPr/>
        </p:nvSpPr>
        <p:spPr bwMode="auto">
          <a:xfrm rot="-5400000">
            <a:off x="5339556" y="1642269"/>
            <a:ext cx="1338263" cy="593725"/>
          </a:xfrm>
          <a:prstGeom prst="parallelogram">
            <a:avLst>
              <a:gd name="adj" fmla="val 127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3017" name="AutoShape 11"/>
          <p:cNvSpPr>
            <a:spLocks noChangeArrowheads="1"/>
          </p:cNvSpPr>
          <p:nvPr/>
        </p:nvSpPr>
        <p:spPr bwMode="auto">
          <a:xfrm rot="-5728359">
            <a:off x="3406776" y="3451225"/>
            <a:ext cx="658812" cy="1036637"/>
          </a:xfrm>
          <a:prstGeom prst="parallelogram">
            <a:avLst>
              <a:gd name="adj" fmla="val 1581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3018" name="Line 12"/>
          <p:cNvSpPr>
            <a:spLocks noChangeShapeType="1"/>
          </p:cNvSpPr>
          <p:nvPr/>
        </p:nvSpPr>
        <p:spPr bwMode="auto">
          <a:xfrm>
            <a:off x="2476500" y="5676900"/>
            <a:ext cx="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9" name="Line 13"/>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0" name="Line 14"/>
          <p:cNvSpPr>
            <a:spLocks noChangeShapeType="1"/>
          </p:cNvSpPr>
          <p:nvPr/>
        </p:nvSpPr>
        <p:spPr bwMode="auto">
          <a:xfrm>
            <a:off x="7493000" y="600075"/>
            <a:ext cx="0" cy="28352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1" name="Line 15"/>
          <p:cNvSpPr>
            <a:spLocks noChangeShapeType="1"/>
          </p:cNvSpPr>
          <p:nvPr/>
        </p:nvSpPr>
        <p:spPr bwMode="auto">
          <a:xfrm>
            <a:off x="2482850" y="5657850"/>
            <a:ext cx="2762250" cy="15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2" name="Line 16"/>
          <p:cNvSpPr>
            <a:spLocks noChangeShapeType="1"/>
          </p:cNvSpPr>
          <p:nvPr/>
        </p:nvSpPr>
        <p:spPr bwMode="auto">
          <a:xfrm rot="540196">
            <a:off x="4027488" y="3695700"/>
            <a:ext cx="139700" cy="558800"/>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3" name="Line 17"/>
          <p:cNvSpPr>
            <a:spLocks noChangeShapeType="1"/>
          </p:cNvSpPr>
          <p:nvPr/>
        </p:nvSpPr>
        <p:spPr bwMode="auto">
          <a:xfrm>
            <a:off x="5041900" y="406400"/>
            <a:ext cx="2444750" cy="190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4" name="Line 18"/>
          <p:cNvSpPr>
            <a:spLocks noChangeShapeType="1"/>
          </p:cNvSpPr>
          <p:nvPr/>
        </p:nvSpPr>
        <p:spPr bwMode="auto">
          <a:xfrm>
            <a:off x="5715000" y="2360613"/>
            <a:ext cx="606425" cy="66675"/>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5" name="Line 19"/>
          <p:cNvSpPr>
            <a:spLocks noChangeShapeType="1"/>
          </p:cNvSpPr>
          <p:nvPr/>
        </p:nvSpPr>
        <p:spPr bwMode="auto">
          <a:xfrm>
            <a:off x="5719763" y="1470025"/>
            <a:ext cx="623887" cy="76200"/>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6" name="Line 20"/>
          <p:cNvSpPr>
            <a:spLocks noChangeShapeType="1"/>
          </p:cNvSpPr>
          <p:nvPr/>
        </p:nvSpPr>
        <p:spPr bwMode="auto">
          <a:xfrm>
            <a:off x="5041900" y="3241675"/>
            <a:ext cx="187325" cy="24225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7" name="Line 21"/>
          <p:cNvSpPr>
            <a:spLocks noChangeShapeType="1"/>
          </p:cNvSpPr>
          <p:nvPr/>
        </p:nvSpPr>
        <p:spPr bwMode="auto">
          <a:xfrm rot="540196">
            <a:off x="3306763" y="3702050"/>
            <a:ext cx="149225" cy="538163"/>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8" name="Line 22"/>
          <p:cNvSpPr>
            <a:spLocks noChangeShapeType="1"/>
          </p:cNvSpPr>
          <p:nvPr/>
        </p:nvSpPr>
        <p:spPr bwMode="auto">
          <a:xfrm>
            <a:off x="5073650" y="3251200"/>
            <a:ext cx="2444750" cy="190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 xmlns:p14="http://schemas.microsoft.com/office/powerpoint/2010/main" val="2896432669"/>
      </p:ext>
    </p:extLst>
  </p:cSld>
  <p:clrMapOvr>
    <a:masterClrMapping/>
  </p:clrMapOvr>
  <p:transition advClick="0" advTm="1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033963" y="433388"/>
            <a:ext cx="2747962" cy="284797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4035" name="Rectangle 3"/>
          <p:cNvSpPr>
            <a:spLocks noChangeArrowheads="1"/>
          </p:cNvSpPr>
          <p:nvPr/>
        </p:nvSpPr>
        <p:spPr bwMode="auto">
          <a:xfrm>
            <a:off x="2286000" y="3276600"/>
            <a:ext cx="2747963" cy="284797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4036" name="Rectangle 4">
            <a:hlinkClick r:id="" action="ppaction://noaction"/>
          </p:cNvPr>
          <p:cNvSpPr>
            <a:spLocks noChangeArrowheads="1"/>
          </p:cNvSpPr>
          <p:nvPr/>
        </p:nvSpPr>
        <p:spPr bwMode="auto">
          <a:xfrm>
            <a:off x="2282825" y="433388"/>
            <a:ext cx="2751138" cy="284321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44037" name="Group 5"/>
          <p:cNvGrpSpPr>
            <a:grpSpLocks/>
          </p:cNvGrpSpPr>
          <p:nvPr/>
        </p:nvGrpSpPr>
        <p:grpSpPr bwMode="auto">
          <a:xfrm>
            <a:off x="2917825" y="1130300"/>
            <a:ext cx="1022350" cy="1258888"/>
            <a:chOff x="1837" y="988"/>
            <a:chExt cx="797" cy="919"/>
          </a:xfrm>
        </p:grpSpPr>
        <p:sp>
          <p:nvSpPr>
            <p:cNvPr id="44046" name="Rectangle 6"/>
            <p:cNvSpPr>
              <a:spLocks noChangeArrowheads="1"/>
            </p:cNvSpPr>
            <p:nvPr/>
          </p:nvSpPr>
          <p:spPr bwMode="auto">
            <a:xfrm>
              <a:off x="1837" y="988"/>
              <a:ext cx="797" cy="91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44047" name="Rectangle 7"/>
            <p:cNvSpPr>
              <a:spLocks noChangeArrowheads="1"/>
            </p:cNvSpPr>
            <p:nvPr/>
          </p:nvSpPr>
          <p:spPr bwMode="auto">
            <a:xfrm>
              <a:off x="1992" y="1100"/>
              <a:ext cx="480" cy="69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endParaRPr lang="vi-VN"/>
            </a:p>
          </p:txBody>
        </p:sp>
      </p:grpSp>
      <p:sp>
        <p:nvSpPr>
          <p:cNvPr id="44038" name="AutoShape 8"/>
          <p:cNvSpPr>
            <a:spLocks noChangeArrowheads="1"/>
          </p:cNvSpPr>
          <p:nvPr/>
        </p:nvSpPr>
        <p:spPr bwMode="auto">
          <a:xfrm rot="-5400000">
            <a:off x="5408613" y="1479550"/>
            <a:ext cx="1268412" cy="573088"/>
          </a:xfrm>
          <a:prstGeom prst="parallelogram">
            <a:avLst>
              <a:gd name="adj" fmla="val 110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44039" name="AutoShape 9"/>
          <p:cNvSpPr>
            <a:spLocks noChangeArrowheads="1"/>
          </p:cNvSpPr>
          <p:nvPr/>
        </p:nvSpPr>
        <p:spPr bwMode="auto">
          <a:xfrm rot="-5400000">
            <a:off x="3154363" y="3502025"/>
            <a:ext cx="569912" cy="1036638"/>
          </a:xfrm>
          <a:prstGeom prst="parallelogram">
            <a:avLst>
              <a:gd name="adj" fmla="val 144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44040" name="Line 10"/>
          <p:cNvSpPr>
            <a:spLocks noChangeShapeType="1"/>
          </p:cNvSpPr>
          <p:nvPr/>
        </p:nvSpPr>
        <p:spPr bwMode="auto">
          <a:xfrm>
            <a:off x="2476500" y="5676900"/>
            <a:ext cx="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041" name="Line 11"/>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042" name="Line 12"/>
          <p:cNvSpPr>
            <a:spLocks noChangeShapeType="1"/>
          </p:cNvSpPr>
          <p:nvPr/>
        </p:nvSpPr>
        <p:spPr bwMode="auto">
          <a:xfrm flipV="1">
            <a:off x="5753100" y="2209800"/>
            <a:ext cx="568325" cy="6350"/>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043" name="Line 13"/>
          <p:cNvSpPr>
            <a:spLocks noChangeShapeType="1"/>
          </p:cNvSpPr>
          <p:nvPr/>
        </p:nvSpPr>
        <p:spPr bwMode="auto">
          <a:xfrm flipV="1">
            <a:off x="5751513" y="1276350"/>
            <a:ext cx="573087" cy="4763"/>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044" name="Line 14"/>
          <p:cNvSpPr>
            <a:spLocks noChangeShapeType="1"/>
          </p:cNvSpPr>
          <p:nvPr/>
        </p:nvSpPr>
        <p:spPr bwMode="auto">
          <a:xfrm flipH="1">
            <a:off x="3117850" y="3733800"/>
            <a:ext cx="6350" cy="565150"/>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045" name="Line 15"/>
          <p:cNvSpPr>
            <a:spLocks noChangeShapeType="1"/>
          </p:cNvSpPr>
          <p:nvPr/>
        </p:nvSpPr>
        <p:spPr bwMode="auto">
          <a:xfrm flipH="1">
            <a:off x="3740150" y="3740150"/>
            <a:ext cx="6350" cy="565150"/>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 xmlns:p14="http://schemas.microsoft.com/office/powerpoint/2010/main" val="529069031"/>
      </p:ext>
    </p:extLst>
  </p:cSld>
  <p:clrMapOvr>
    <a:masterClrMapping/>
  </p:clrMapOvr>
  <p:transition advTm="1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46084" name="Rectangle 2"/>
          <p:cNvSpPr>
            <a:spLocks noChangeArrowheads="1"/>
          </p:cNvSpPr>
          <p:nvPr/>
        </p:nvSpPr>
        <p:spPr bwMode="auto">
          <a:xfrm>
            <a:off x="5033963" y="433388"/>
            <a:ext cx="2747963" cy="284797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6085" name="Rectangle 3"/>
          <p:cNvSpPr>
            <a:spLocks noChangeArrowheads="1"/>
          </p:cNvSpPr>
          <p:nvPr/>
        </p:nvSpPr>
        <p:spPr bwMode="auto">
          <a:xfrm>
            <a:off x="2286000" y="3276600"/>
            <a:ext cx="2747963" cy="284797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6086" name="Rectangle 4"/>
          <p:cNvSpPr>
            <a:spLocks noChangeArrowheads="1"/>
          </p:cNvSpPr>
          <p:nvPr/>
        </p:nvSpPr>
        <p:spPr bwMode="auto">
          <a:xfrm>
            <a:off x="2282825" y="433388"/>
            <a:ext cx="2751138" cy="284321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46087" name="Group 5"/>
          <p:cNvGrpSpPr>
            <a:grpSpLocks/>
          </p:cNvGrpSpPr>
          <p:nvPr/>
        </p:nvGrpSpPr>
        <p:grpSpPr bwMode="auto">
          <a:xfrm>
            <a:off x="2917825" y="1130300"/>
            <a:ext cx="1022350" cy="1258887"/>
            <a:chOff x="1837" y="988"/>
            <a:chExt cx="797" cy="919"/>
          </a:xfrm>
        </p:grpSpPr>
        <p:sp>
          <p:nvSpPr>
            <p:cNvPr id="46096" name="Rectangle 6"/>
            <p:cNvSpPr>
              <a:spLocks noChangeArrowheads="1"/>
            </p:cNvSpPr>
            <p:nvPr/>
          </p:nvSpPr>
          <p:spPr bwMode="auto">
            <a:xfrm>
              <a:off x="1837" y="988"/>
              <a:ext cx="797" cy="91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46097" name="Rectangle 7"/>
            <p:cNvSpPr>
              <a:spLocks noChangeArrowheads="1"/>
            </p:cNvSpPr>
            <p:nvPr/>
          </p:nvSpPr>
          <p:spPr bwMode="auto">
            <a:xfrm>
              <a:off x="1992" y="1100"/>
              <a:ext cx="480" cy="69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endParaRPr lang="vi-VN"/>
            </a:p>
          </p:txBody>
        </p:sp>
      </p:grpSp>
      <p:sp>
        <p:nvSpPr>
          <p:cNvPr id="46088" name="AutoShape 8"/>
          <p:cNvSpPr>
            <a:spLocks noChangeArrowheads="1"/>
          </p:cNvSpPr>
          <p:nvPr/>
        </p:nvSpPr>
        <p:spPr bwMode="auto">
          <a:xfrm rot="16200000">
            <a:off x="5408613" y="1479550"/>
            <a:ext cx="1268412" cy="573088"/>
          </a:xfrm>
          <a:prstGeom prst="parallelogram">
            <a:avLst>
              <a:gd name="adj" fmla="val 110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46089" name="AutoShape 9"/>
          <p:cNvSpPr>
            <a:spLocks noChangeArrowheads="1"/>
          </p:cNvSpPr>
          <p:nvPr/>
        </p:nvSpPr>
        <p:spPr bwMode="auto">
          <a:xfrm rot="16200000">
            <a:off x="3154363" y="3502025"/>
            <a:ext cx="569912" cy="1036638"/>
          </a:xfrm>
          <a:prstGeom prst="parallelogram">
            <a:avLst>
              <a:gd name="adj" fmla="val 144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46090" name="Line 10"/>
          <p:cNvSpPr>
            <a:spLocks noChangeShapeType="1"/>
          </p:cNvSpPr>
          <p:nvPr/>
        </p:nvSpPr>
        <p:spPr bwMode="auto">
          <a:xfrm>
            <a:off x="2476500" y="5676900"/>
            <a:ext cx="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091" name="Line 11"/>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092" name="Line 12"/>
          <p:cNvSpPr>
            <a:spLocks noChangeShapeType="1"/>
          </p:cNvSpPr>
          <p:nvPr/>
        </p:nvSpPr>
        <p:spPr bwMode="auto">
          <a:xfrm flipV="1">
            <a:off x="5753100" y="2209800"/>
            <a:ext cx="568325" cy="6350"/>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093" name="Line 13"/>
          <p:cNvSpPr>
            <a:spLocks noChangeShapeType="1"/>
          </p:cNvSpPr>
          <p:nvPr/>
        </p:nvSpPr>
        <p:spPr bwMode="auto">
          <a:xfrm flipV="1">
            <a:off x="5751513" y="1276350"/>
            <a:ext cx="573088" cy="4762"/>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094" name="Line 14"/>
          <p:cNvSpPr>
            <a:spLocks noChangeShapeType="1"/>
          </p:cNvSpPr>
          <p:nvPr/>
        </p:nvSpPr>
        <p:spPr bwMode="auto">
          <a:xfrm flipH="1">
            <a:off x="3117850" y="3733800"/>
            <a:ext cx="6350" cy="565150"/>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095" name="Line 15"/>
          <p:cNvSpPr>
            <a:spLocks noChangeShapeType="1"/>
          </p:cNvSpPr>
          <p:nvPr/>
        </p:nvSpPr>
        <p:spPr bwMode="auto">
          <a:xfrm flipH="1">
            <a:off x="3740150" y="3740150"/>
            <a:ext cx="6350" cy="565150"/>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 xmlns:p14="http://schemas.microsoft.com/office/powerpoint/2010/main" val="2097414220"/>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000"/>
                                        <p:tgtEl>
                                          <p:spTgt spid="46086"/>
                                        </p:tgtEl>
                                      </p:cBhvr>
                                    </p:animEffect>
                                    <p:set>
                                      <p:cBhvr>
                                        <p:cTn id="7" dur="1" fill="hold">
                                          <p:stCondLst>
                                            <p:cond delay="999"/>
                                          </p:stCondLst>
                                        </p:cTn>
                                        <p:tgtEl>
                                          <p:spTgt spid="46086"/>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1000"/>
                                        <p:tgtEl>
                                          <p:spTgt spid="46084"/>
                                        </p:tgtEl>
                                      </p:cBhvr>
                                    </p:animEffect>
                                    <p:set>
                                      <p:cBhvr>
                                        <p:cTn id="10" dur="1" fill="hold">
                                          <p:stCondLst>
                                            <p:cond delay="999"/>
                                          </p:stCondLst>
                                        </p:cTn>
                                        <p:tgtEl>
                                          <p:spTgt spid="46084"/>
                                        </p:tgtEl>
                                        <p:attrNameLst>
                                          <p:attrName>style.visibility</p:attrName>
                                        </p:attrNameLst>
                                      </p:cBhvr>
                                      <p:to>
                                        <p:strVal val="hidden"/>
                                      </p:to>
                                    </p:set>
                                  </p:childTnLst>
                                </p:cTn>
                              </p:par>
                              <p:par>
                                <p:cTn id="11" presetID="22" presetClass="exit" presetSubtype="1" fill="hold" grpId="0" nodeType="withEffect">
                                  <p:stCondLst>
                                    <p:cond delay="0"/>
                                  </p:stCondLst>
                                  <p:childTnLst>
                                    <p:animEffect transition="out" filter="wipe(up)">
                                      <p:cBhvr>
                                        <p:cTn id="12" dur="1000"/>
                                        <p:tgtEl>
                                          <p:spTgt spid="46085"/>
                                        </p:tgtEl>
                                      </p:cBhvr>
                                    </p:animEffect>
                                    <p:set>
                                      <p:cBhvr>
                                        <p:cTn id="13" dur="1" fill="hold">
                                          <p:stCondLst>
                                            <p:cond delay="999"/>
                                          </p:stCondLst>
                                        </p:cTn>
                                        <p:tgtEl>
                                          <p:spTgt spid="460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P spid="46085" grpId="0" animBg="1"/>
      <p:bldP spid="4608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371600"/>
            <a:ext cx="8763000" cy="1031051"/>
          </a:xfrm>
          <a:prstGeom prst="rect">
            <a:avLst/>
          </a:prstGeom>
        </p:spPr>
        <p:txBody>
          <a:bodyPr wrap="square">
            <a:spAutoFit/>
          </a:bodyPr>
          <a:lstStyle/>
          <a:p>
            <a:pPr marL="285750" indent="-285750">
              <a:spcBef>
                <a:spcPts val="600"/>
              </a:spcBef>
              <a:buFont typeface="Wingdings" pitchFamily="2" charset="2"/>
              <a:buChar char="Ø"/>
            </a:pPr>
            <a:r>
              <a:rPr lang="vi-VN" sz="2800" b="1" dirty="0">
                <a:effectLst>
                  <a:outerShdw blurRad="38100" dist="38100" dir="2700000" algn="tl">
                    <a:srgbClr val="000000">
                      <a:alpha val="43137"/>
                    </a:srgbClr>
                  </a:outerShdw>
                </a:effectLst>
              </a:rPr>
              <a:t>Hình chiếu bằng ở dưới hình chiếu đứng.</a:t>
            </a:r>
          </a:p>
          <a:p>
            <a:pPr marL="285750" indent="-285750">
              <a:spcBef>
                <a:spcPts val="600"/>
              </a:spcBef>
              <a:buFont typeface="Wingdings" pitchFamily="2" charset="2"/>
              <a:buChar char="Ø"/>
            </a:pPr>
            <a:r>
              <a:rPr lang="vi-VN" sz="2800" b="1" dirty="0" smtClean="0">
                <a:effectLst>
                  <a:outerShdw blurRad="38100" dist="38100" dir="2700000" algn="tl">
                    <a:srgbClr val="000000">
                      <a:alpha val="43137"/>
                    </a:srgbClr>
                  </a:outerShdw>
                </a:effectLst>
              </a:rPr>
              <a:t>Hình </a:t>
            </a:r>
            <a:r>
              <a:rPr lang="vi-VN" sz="2800" b="1" dirty="0">
                <a:effectLst>
                  <a:outerShdw blurRad="38100" dist="38100" dir="2700000" algn="tl">
                    <a:srgbClr val="000000">
                      <a:alpha val="43137"/>
                    </a:srgbClr>
                  </a:outerShdw>
                </a:effectLst>
              </a:rPr>
              <a:t>chiếu cạnh ở bên phải hình chiếu đứng.</a:t>
            </a:r>
          </a:p>
        </p:txBody>
      </p:sp>
      <p:sp>
        <p:nvSpPr>
          <p:cNvPr id="5" name="Text Box 84"/>
          <p:cNvSpPr txBox="1">
            <a:spLocks noChangeArrowheads="1"/>
          </p:cNvSpPr>
          <p:nvPr/>
        </p:nvSpPr>
        <p:spPr bwMode="auto">
          <a:xfrm>
            <a:off x="981700" y="420731"/>
            <a:ext cx="82385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eaLnBrk="0" hangingPunct="0"/>
            <a:r>
              <a:rPr lang="en-US" sz="4400" b="1" dirty="0" smtClean="0">
                <a:ln w="50800"/>
                <a:solidFill>
                  <a:schemeClr val="bg1">
                    <a:shade val="50000"/>
                  </a:schemeClr>
                </a:solidFill>
                <a:latin typeface="Constantia" pitchFamily="18" charset="0"/>
              </a:rPr>
              <a:t>IV – </a:t>
            </a:r>
            <a:r>
              <a:rPr lang="en-US" sz="4400" b="1" dirty="0" err="1" smtClean="0">
                <a:ln w="50800"/>
                <a:solidFill>
                  <a:schemeClr val="bg1">
                    <a:shade val="50000"/>
                  </a:schemeClr>
                </a:solidFill>
                <a:latin typeface="Constantia" pitchFamily="18" charset="0"/>
              </a:rPr>
              <a:t>Vị</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trí</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các</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hình</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chiếu</a:t>
            </a:r>
            <a:endParaRPr lang="en-US" sz="4400" b="1" dirty="0">
              <a:ln w="50800"/>
              <a:solidFill>
                <a:schemeClr val="bg1">
                  <a:shade val="50000"/>
                </a:schemeClr>
              </a:solidFill>
              <a:latin typeface="Constantia" pitchFamily="18" charset="0"/>
            </a:endParaRPr>
          </a:p>
        </p:txBody>
      </p:sp>
      <p:grpSp>
        <p:nvGrpSpPr>
          <p:cNvPr id="20" name="Group 5"/>
          <p:cNvGrpSpPr>
            <a:grpSpLocks/>
          </p:cNvGrpSpPr>
          <p:nvPr/>
        </p:nvGrpSpPr>
        <p:grpSpPr bwMode="auto">
          <a:xfrm>
            <a:off x="3045215" y="2895374"/>
            <a:ext cx="1022350" cy="1258887"/>
            <a:chOff x="1837" y="988"/>
            <a:chExt cx="797" cy="919"/>
          </a:xfrm>
        </p:grpSpPr>
        <p:sp>
          <p:nvSpPr>
            <p:cNvPr id="21" name="Rectangle 6"/>
            <p:cNvSpPr>
              <a:spLocks noChangeArrowheads="1"/>
            </p:cNvSpPr>
            <p:nvPr/>
          </p:nvSpPr>
          <p:spPr bwMode="auto">
            <a:xfrm>
              <a:off x="1837" y="988"/>
              <a:ext cx="797" cy="91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22" name="Rectangle 7"/>
            <p:cNvSpPr>
              <a:spLocks noChangeArrowheads="1"/>
            </p:cNvSpPr>
            <p:nvPr/>
          </p:nvSpPr>
          <p:spPr bwMode="auto">
            <a:xfrm>
              <a:off x="1992" y="1100"/>
              <a:ext cx="480" cy="69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endParaRPr lang="vi-VN"/>
            </a:p>
          </p:txBody>
        </p:sp>
      </p:grpSp>
      <p:grpSp>
        <p:nvGrpSpPr>
          <p:cNvPr id="3" name="Group 2"/>
          <p:cNvGrpSpPr/>
          <p:nvPr/>
        </p:nvGrpSpPr>
        <p:grpSpPr>
          <a:xfrm>
            <a:off x="4605338" y="2885849"/>
            <a:ext cx="577850" cy="1268412"/>
            <a:chOff x="4605338" y="2885849"/>
            <a:chExt cx="577850" cy="1268412"/>
          </a:xfrm>
        </p:grpSpPr>
        <p:sp>
          <p:nvSpPr>
            <p:cNvPr id="23" name="AutoShape 8"/>
            <p:cNvSpPr>
              <a:spLocks noChangeArrowheads="1"/>
            </p:cNvSpPr>
            <p:nvPr/>
          </p:nvSpPr>
          <p:spPr bwMode="auto">
            <a:xfrm rot="16200000">
              <a:off x="4262438" y="3233511"/>
              <a:ext cx="1268412" cy="573088"/>
            </a:xfrm>
            <a:prstGeom prst="parallelogram">
              <a:avLst>
                <a:gd name="adj" fmla="val 110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25" name="Line 12"/>
            <p:cNvSpPr>
              <a:spLocks noChangeShapeType="1"/>
            </p:cNvSpPr>
            <p:nvPr/>
          </p:nvSpPr>
          <p:spPr bwMode="auto">
            <a:xfrm>
              <a:off x="4606925" y="3970111"/>
              <a:ext cx="576263" cy="13309"/>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 name="Line 13"/>
            <p:cNvSpPr>
              <a:spLocks noChangeShapeType="1"/>
            </p:cNvSpPr>
            <p:nvPr/>
          </p:nvSpPr>
          <p:spPr bwMode="auto">
            <a:xfrm>
              <a:off x="4605338" y="3035073"/>
              <a:ext cx="577850" cy="13724"/>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 name="Group 1"/>
          <p:cNvGrpSpPr/>
          <p:nvPr/>
        </p:nvGrpSpPr>
        <p:grpSpPr>
          <a:xfrm>
            <a:off x="3030927" y="4570412"/>
            <a:ext cx="1036638" cy="571500"/>
            <a:chOff x="3030927" y="4570412"/>
            <a:chExt cx="1036638" cy="571500"/>
          </a:xfrm>
        </p:grpSpPr>
        <p:sp>
          <p:nvSpPr>
            <p:cNvPr id="24" name="AutoShape 9"/>
            <p:cNvSpPr>
              <a:spLocks noChangeArrowheads="1"/>
            </p:cNvSpPr>
            <p:nvPr/>
          </p:nvSpPr>
          <p:spPr bwMode="auto">
            <a:xfrm rot="16200000">
              <a:off x="3264290" y="4338637"/>
              <a:ext cx="569912" cy="1036638"/>
            </a:xfrm>
            <a:prstGeom prst="parallelogram">
              <a:avLst>
                <a:gd name="adj" fmla="val 144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27" name="Line 14"/>
            <p:cNvSpPr>
              <a:spLocks noChangeShapeType="1"/>
            </p:cNvSpPr>
            <p:nvPr/>
          </p:nvSpPr>
          <p:spPr bwMode="auto">
            <a:xfrm>
              <a:off x="3234127" y="4570412"/>
              <a:ext cx="0" cy="571500"/>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 name="Line 15"/>
            <p:cNvSpPr>
              <a:spLocks noChangeShapeType="1"/>
            </p:cNvSpPr>
            <p:nvPr/>
          </p:nvSpPr>
          <p:spPr bwMode="auto">
            <a:xfrm flipH="1">
              <a:off x="3850077" y="4576762"/>
              <a:ext cx="6350" cy="565150"/>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9" name="Group 28"/>
          <p:cNvGrpSpPr/>
          <p:nvPr/>
        </p:nvGrpSpPr>
        <p:grpSpPr>
          <a:xfrm>
            <a:off x="85168" y="2410476"/>
            <a:ext cx="3005138" cy="1114342"/>
            <a:chOff x="3429000" y="1941731"/>
            <a:chExt cx="3005138" cy="1114342"/>
          </a:xfrm>
        </p:grpSpPr>
        <p:sp>
          <p:nvSpPr>
            <p:cNvPr id="30" name="TextBox 29"/>
            <p:cNvSpPr txBox="1"/>
            <p:nvPr/>
          </p:nvSpPr>
          <p:spPr>
            <a:xfrm>
              <a:off x="3429000" y="1941731"/>
              <a:ext cx="3005138" cy="461665"/>
            </a:xfrm>
            <a:prstGeom prst="rect">
              <a:avLst/>
            </a:prstGeom>
            <a:noFill/>
          </p:spPr>
          <p:txBody>
            <a:bodyPr wrap="square" rtlCol="0">
              <a:spAutoFit/>
            </a:bodyPr>
            <a:lstStyle/>
            <a:p>
              <a:pPr algn="ctr"/>
              <a:r>
                <a:rPr lang="en-US" sz="2400" b="1" dirty="0" err="1" smtClean="0">
                  <a:solidFill>
                    <a:schemeClr val="accent1"/>
                  </a:solidFill>
                </a:rPr>
                <a:t>Hình</a:t>
              </a:r>
              <a:r>
                <a:rPr lang="en-US" sz="2400" b="1" dirty="0" smtClean="0">
                  <a:solidFill>
                    <a:schemeClr val="accent1"/>
                  </a:solidFill>
                </a:rPr>
                <a:t> </a:t>
              </a:r>
              <a:r>
                <a:rPr lang="en-US" sz="2400" b="1" dirty="0" err="1" smtClean="0">
                  <a:solidFill>
                    <a:schemeClr val="accent1"/>
                  </a:solidFill>
                </a:rPr>
                <a:t>chiếu</a:t>
              </a:r>
              <a:r>
                <a:rPr lang="en-US" sz="2400" b="1" dirty="0" smtClean="0">
                  <a:solidFill>
                    <a:schemeClr val="accent1"/>
                  </a:solidFill>
                </a:rPr>
                <a:t> </a:t>
              </a:r>
              <a:r>
                <a:rPr lang="en-US" sz="2400" b="1" dirty="0" err="1" smtClean="0">
                  <a:solidFill>
                    <a:schemeClr val="accent1"/>
                  </a:solidFill>
                </a:rPr>
                <a:t>đứng</a:t>
              </a:r>
              <a:endParaRPr lang="vi-VN" sz="2400" b="1" dirty="0">
                <a:solidFill>
                  <a:schemeClr val="accent1"/>
                </a:solidFill>
              </a:endParaRPr>
            </a:p>
          </p:txBody>
        </p:sp>
        <p:cxnSp>
          <p:nvCxnSpPr>
            <p:cNvPr id="31" name="Straight Arrow Connector 30"/>
            <p:cNvCxnSpPr>
              <a:stCxn id="30" idx="2"/>
              <a:endCxn id="21" idx="1"/>
            </p:cNvCxnSpPr>
            <p:nvPr/>
          </p:nvCxnSpPr>
          <p:spPr>
            <a:xfrm>
              <a:off x="4931569" y="2403396"/>
              <a:ext cx="1457478" cy="6526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464457" y="5179678"/>
            <a:ext cx="3005138" cy="1305882"/>
            <a:chOff x="3860800" y="5237735"/>
            <a:chExt cx="3005138" cy="1305882"/>
          </a:xfrm>
        </p:grpSpPr>
        <p:sp>
          <p:nvSpPr>
            <p:cNvPr id="33" name="TextBox 32"/>
            <p:cNvSpPr txBox="1"/>
            <p:nvPr/>
          </p:nvSpPr>
          <p:spPr>
            <a:xfrm>
              <a:off x="3860800" y="6081952"/>
              <a:ext cx="3005138" cy="461665"/>
            </a:xfrm>
            <a:prstGeom prst="rect">
              <a:avLst/>
            </a:prstGeom>
            <a:noFill/>
          </p:spPr>
          <p:txBody>
            <a:bodyPr wrap="square" rtlCol="0">
              <a:spAutoFit/>
            </a:bodyPr>
            <a:lstStyle/>
            <a:p>
              <a:pPr algn="ctr"/>
              <a:r>
                <a:rPr lang="en-US" sz="2400" b="1" dirty="0" err="1" smtClean="0">
                  <a:solidFill>
                    <a:schemeClr val="accent1">
                      <a:lumMod val="75000"/>
                    </a:schemeClr>
                  </a:solidFill>
                </a:rPr>
                <a:t>Hình</a:t>
              </a:r>
              <a:r>
                <a:rPr lang="en-US" sz="2400" b="1" dirty="0" smtClean="0">
                  <a:solidFill>
                    <a:schemeClr val="accent1">
                      <a:lumMod val="75000"/>
                    </a:schemeClr>
                  </a:solidFill>
                </a:rPr>
                <a:t> </a:t>
              </a:r>
              <a:r>
                <a:rPr lang="en-US" sz="2400" b="1" dirty="0" err="1" smtClean="0">
                  <a:solidFill>
                    <a:schemeClr val="accent1">
                      <a:lumMod val="75000"/>
                    </a:schemeClr>
                  </a:solidFill>
                </a:rPr>
                <a:t>chiếu</a:t>
              </a:r>
              <a:r>
                <a:rPr lang="en-US" sz="2400" b="1" dirty="0" smtClean="0">
                  <a:solidFill>
                    <a:schemeClr val="accent1">
                      <a:lumMod val="75000"/>
                    </a:schemeClr>
                  </a:solidFill>
                </a:rPr>
                <a:t> </a:t>
              </a:r>
              <a:r>
                <a:rPr lang="en-US" sz="2400" b="1" dirty="0" err="1" smtClean="0">
                  <a:solidFill>
                    <a:schemeClr val="accent1">
                      <a:lumMod val="75000"/>
                    </a:schemeClr>
                  </a:solidFill>
                </a:rPr>
                <a:t>bằng</a:t>
              </a:r>
              <a:endParaRPr lang="vi-VN" sz="2400" b="1" dirty="0">
                <a:solidFill>
                  <a:schemeClr val="accent1">
                    <a:lumMod val="75000"/>
                  </a:schemeClr>
                </a:solidFill>
              </a:endParaRPr>
            </a:p>
          </p:txBody>
        </p:sp>
        <p:cxnSp>
          <p:nvCxnSpPr>
            <p:cNvPr id="34" name="Straight Arrow Connector 33"/>
            <p:cNvCxnSpPr>
              <a:stCxn id="33" idx="0"/>
            </p:cNvCxnSpPr>
            <p:nvPr/>
          </p:nvCxnSpPr>
          <p:spPr>
            <a:xfrm flipV="1">
              <a:off x="5363369" y="5237735"/>
              <a:ext cx="1272381" cy="8442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35" name="Group 34"/>
          <p:cNvGrpSpPr/>
          <p:nvPr/>
        </p:nvGrpSpPr>
        <p:grpSpPr>
          <a:xfrm>
            <a:off x="5273340" y="2624272"/>
            <a:ext cx="3293661" cy="895782"/>
            <a:chOff x="6056941" y="1381557"/>
            <a:chExt cx="3293661" cy="895782"/>
          </a:xfrm>
        </p:grpSpPr>
        <p:sp>
          <p:nvSpPr>
            <p:cNvPr id="36" name="TextBox 35"/>
            <p:cNvSpPr txBox="1"/>
            <p:nvPr/>
          </p:nvSpPr>
          <p:spPr>
            <a:xfrm>
              <a:off x="6567715" y="1381557"/>
              <a:ext cx="2782887" cy="461665"/>
            </a:xfrm>
            <a:prstGeom prst="rect">
              <a:avLst/>
            </a:prstGeom>
            <a:noFill/>
          </p:spPr>
          <p:txBody>
            <a:bodyPr wrap="square" rtlCol="0">
              <a:spAutoFit/>
            </a:bodyPr>
            <a:lstStyle/>
            <a:p>
              <a:pPr algn="ctr"/>
              <a:r>
                <a:rPr lang="en-US" sz="2400" b="1" dirty="0" err="1" smtClean="0">
                  <a:solidFill>
                    <a:schemeClr val="accent1"/>
                  </a:solidFill>
                </a:rPr>
                <a:t>Hình</a:t>
              </a:r>
              <a:r>
                <a:rPr lang="en-US" sz="2400" b="1" dirty="0" smtClean="0">
                  <a:solidFill>
                    <a:schemeClr val="accent1"/>
                  </a:solidFill>
                </a:rPr>
                <a:t> </a:t>
              </a:r>
              <a:r>
                <a:rPr lang="en-US" sz="2400" b="1" dirty="0" err="1" smtClean="0">
                  <a:solidFill>
                    <a:schemeClr val="accent1"/>
                  </a:solidFill>
                </a:rPr>
                <a:t>chiếu</a:t>
              </a:r>
              <a:r>
                <a:rPr lang="en-US" sz="2400" b="1" dirty="0" smtClean="0">
                  <a:solidFill>
                    <a:schemeClr val="accent1"/>
                  </a:solidFill>
                </a:rPr>
                <a:t> </a:t>
              </a:r>
              <a:r>
                <a:rPr lang="en-US" sz="2400" b="1" dirty="0" err="1" smtClean="0">
                  <a:solidFill>
                    <a:schemeClr val="accent1"/>
                  </a:solidFill>
                </a:rPr>
                <a:t>cạnh</a:t>
              </a:r>
              <a:endParaRPr lang="vi-VN" sz="2400" b="1" dirty="0">
                <a:solidFill>
                  <a:schemeClr val="accent1"/>
                </a:solidFill>
              </a:endParaRPr>
            </a:p>
          </p:txBody>
        </p:sp>
        <p:cxnSp>
          <p:nvCxnSpPr>
            <p:cNvPr id="37" name="Straight Arrow Connector 36"/>
            <p:cNvCxnSpPr>
              <a:stCxn id="36" idx="2"/>
            </p:cNvCxnSpPr>
            <p:nvPr/>
          </p:nvCxnSpPr>
          <p:spPr>
            <a:xfrm flipH="1">
              <a:off x="6056941" y="1843222"/>
              <a:ext cx="1902218" cy="4341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 xmlns:p14="http://schemas.microsoft.com/office/powerpoint/2010/main" val="679072571"/>
      </p:ext>
    </p:extLst>
  </p:cSld>
  <p:clrMapOvr>
    <a:masterClrMapping/>
  </p:clrMapOvr>
  <mc:AlternateContent xmlns:mc="http://schemas.openxmlformats.org/markup-compatibility/2006">
    <mc:Choice xmlns="" xmlns:p14="http://schemas.microsoft.com/office/powerpoint/2010/main" Requires="p14">
      <p:transition spd="slow" p14:dur="17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out)">
                                      <p:cBhvr>
                                        <p:cTn id="7" dur="750"/>
                                        <p:tgtEl>
                                          <p:spTgt spid="20"/>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up)">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2"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2)">
                                      <p:cBhvr>
                                        <p:cTn id="21" dur="750"/>
                                        <p:tgtEl>
                                          <p:spTgt spid="2"/>
                                        </p:tgtEl>
                                      </p:cBhvr>
                                    </p:animEffect>
                                  </p:childTnLst>
                                </p:cTn>
                              </p:par>
                            </p:childTnLst>
                          </p:cTn>
                        </p:par>
                        <p:par>
                          <p:cTn id="22" fill="hold">
                            <p:stCondLst>
                              <p:cond delay="1250"/>
                            </p:stCondLst>
                            <p:childTnLst>
                              <p:par>
                                <p:cTn id="23" presetID="22" presetClass="entr" presetSubtype="8"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up)">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4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Tổng</a:t>
            </a:r>
            <a:r>
              <a:rPr lang="en-US"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4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kết</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8611" name="AutoShape 3"/>
          <p:cNvSpPr>
            <a:spLocks noChangeArrowheads="1"/>
          </p:cNvSpPr>
          <p:nvPr/>
        </p:nvSpPr>
        <p:spPr bwMode="auto">
          <a:xfrm>
            <a:off x="5562600" y="3352800"/>
            <a:ext cx="3048000" cy="3378200"/>
          </a:xfrm>
          <a:prstGeom prst="roundRect">
            <a:avLst>
              <a:gd name="adj" fmla="val 16667"/>
            </a:avLst>
          </a:prstGeom>
          <a:noFill/>
          <a:ln w="38100">
            <a:solidFill>
              <a:schemeClr val="accent2"/>
            </a:solidFill>
            <a:round/>
            <a:headEnd/>
            <a:tailEnd/>
          </a:ln>
          <a:effectLst/>
          <a:extLst>
            <a:ext uri="{909E8E84-426E-40DD-AFC4-6F175D3DCCD1}">
              <a14:hiddenFill xmlns=""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atin typeface="Verdana" pitchFamily="34" charset="0"/>
            </a:endParaRPr>
          </a:p>
        </p:txBody>
      </p:sp>
      <p:sp>
        <p:nvSpPr>
          <p:cNvPr id="68613" name="AutoShape 5"/>
          <p:cNvSpPr>
            <a:spLocks noChangeArrowheads="1"/>
          </p:cNvSpPr>
          <p:nvPr/>
        </p:nvSpPr>
        <p:spPr bwMode="auto">
          <a:xfrm>
            <a:off x="457200" y="3352800"/>
            <a:ext cx="3124200" cy="3378200"/>
          </a:xfrm>
          <a:prstGeom prst="roundRect">
            <a:avLst>
              <a:gd name="adj" fmla="val 16667"/>
            </a:avLst>
          </a:prstGeom>
          <a:noFill/>
          <a:ln w="38100">
            <a:solidFill>
              <a:schemeClr val="accent2"/>
            </a:solidFill>
            <a:round/>
            <a:headEnd/>
            <a:tailEnd/>
          </a:ln>
          <a:effectLst/>
          <a:extLst>
            <a:ext uri="{909E8E84-426E-40DD-AFC4-6F175D3DCCD1}">
              <a14:hiddenFill xmlns=""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atin typeface="Verdana" pitchFamily="34" charset="0"/>
            </a:endParaRPr>
          </a:p>
        </p:txBody>
      </p:sp>
      <p:sp>
        <p:nvSpPr>
          <p:cNvPr id="68614" name="Text Box 6"/>
          <p:cNvSpPr txBox="1">
            <a:spLocks noChangeArrowheads="1"/>
          </p:cNvSpPr>
          <p:nvPr/>
        </p:nvSpPr>
        <p:spPr bwMode="auto">
          <a:xfrm>
            <a:off x="711199" y="3507700"/>
            <a:ext cx="2641601" cy="2893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600" dirty="0" smtClean="0">
                <a:solidFill>
                  <a:srgbClr val="000000"/>
                </a:solidFill>
              </a:rPr>
              <a:t>1. </a:t>
            </a:r>
            <a:r>
              <a:rPr lang="en-US" sz="2600" dirty="0" err="1" smtClean="0">
                <a:solidFill>
                  <a:srgbClr val="000000"/>
                </a:solidFill>
              </a:rPr>
              <a:t>Trên</a:t>
            </a:r>
            <a:r>
              <a:rPr lang="en-US" sz="2600" dirty="0" smtClean="0">
                <a:solidFill>
                  <a:srgbClr val="000000"/>
                </a:solidFill>
              </a:rPr>
              <a:t> </a:t>
            </a:r>
            <a:r>
              <a:rPr lang="en-US" sz="2600" dirty="0" err="1" smtClean="0">
                <a:solidFill>
                  <a:srgbClr val="000000"/>
                </a:solidFill>
              </a:rPr>
              <a:t>bản</a:t>
            </a:r>
            <a:r>
              <a:rPr lang="en-US" sz="2600" dirty="0" smtClean="0">
                <a:solidFill>
                  <a:srgbClr val="000000"/>
                </a:solidFill>
              </a:rPr>
              <a:t> </a:t>
            </a:r>
            <a:r>
              <a:rPr lang="en-US" sz="2600" dirty="0" err="1" smtClean="0">
                <a:solidFill>
                  <a:srgbClr val="000000"/>
                </a:solidFill>
              </a:rPr>
              <a:t>vẽ</a:t>
            </a:r>
            <a:r>
              <a:rPr lang="en-US" sz="2600" dirty="0" smtClean="0">
                <a:solidFill>
                  <a:srgbClr val="000000"/>
                </a:solidFill>
              </a:rPr>
              <a:t> </a:t>
            </a:r>
            <a:r>
              <a:rPr lang="en-US" sz="2600" dirty="0" err="1" smtClean="0">
                <a:solidFill>
                  <a:srgbClr val="000000"/>
                </a:solidFill>
              </a:rPr>
              <a:t>kỹ</a:t>
            </a:r>
            <a:r>
              <a:rPr lang="en-US" sz="2600" dirty="0" smtClean="0">
                <a:solidFill>
                  <a:srgbClr val="000000"/>
                </a:solidFill>
              </a:rPr>
              <a:t> </a:t>
            </a:r>
            <a:r>
              <a:rPr lang="en-US" sz="2600" dirty="0" err="1" smtClean="0">
                <a:solidFill>
                  <a:srgbClr val="000000"/>
                </a:solidFill>
              </a:rPr>
              <a:t>thuật</a:t>
            </a:r>
            <a:r>
              <a:rPr lang="en-US" sz="2600" dirty="0" smtClean="0">
                <a:solidFill>
                  <a:srgbClr val="000000"/>
                </a:solidFill>
              </a:rPr>
              <a:t>, </a:t>
            </a:r>
            <a:r>
              <a:rPr lang="en-US" sz="2600" dirty="0" err="1" smtClean="0">
                <a:solidFill>
                  <a:srgbClr val="000000"/>
                </a:solidFill>
              </a:rPr>
              <a:t>các</a:t>
            </a:r>
            <a:r>
              <a:rPr lang="en-US" sz="2600" dirty="0" smtClean="0">
                <a:solidFill>
                  <a:srgbClr val="000000"/>
                </a:solidFill>
              </a:rPr>
              <a:t> </a:t>
            </a:r>
            <a:r>
              <a:rPr lang="en-US" sz="2600" dirty="0" err="1" smtClean="0">
                <a:solidFill>
                  <a:srgbClr val="000000"/>
                </a:solidFill>
              </a:rPr>
              <a:t>hình</a:t>
            </a:r>
            <a:r>
              <a:rPr lang="en-US" sz="2600" dirty="0" smtClean="0">
                <a:solidFill>
                  <a:srgbClr val="000000"/>
                </a:solidFill>
              </a:rPr>
              <a:t> </a:t>
            </a:r>
            <a:r>
              <a:rPr lang="en-US" sz="2600" dirty="0" err="1" smtClean="0">
                <a:solidFill>
                  <a:srgbClr val="000000"/>
                </a:solidFill>
              </a:rPr>
              <a:t>chiếu</a:t>
            </a:r>
            <a:r>
              <a:rPr lang="en-US" sz="2600" dirty="0" smtClean="0">
                <a:solidFill>
                  <a:srgbClr val="000000"/>
                </a:solidFill>
              </a:rPr>
              <a:t> </a:t>
            </a:r>
            <a:r>
              <a:rPr lang="en-US" sz="2600" dirty="0" err="1" smtClean="0">
                <a:solidFill>
                  <a:srgbClr val="000000"/>
                </a:solidFill>
              </a:rPr>
              <a:t>diễn</a:t>
            </a:r>
            <a:r>
              <a:rPr lang="en-US" sz="2600" dirty="0" smtClean="0">
                <a:solidFill>
                  <a:srgbClr val="000000"/>
                </a:solidFill>
              </a:rPr>
              <a:t> </a:t>
            </a:r>
            <a:r>
              <a:rPr lang="en-US" sz="2600" dirty="0" err="1" smtClean="0">
                <a:solidFill>
                  <a:srgbClr val="000000"/>
                </a:solidFill>
              </a:rPr>
              <a:t>tả</a:t>
            </a:r>
            <a:r>
              <a:rPr lang="en-US" sz="2600" dirty="0" smtClean="0">
                <a:solidFill>
                  <a:srgbClr val="000000"/>
                </a:solidFill>
              </a:rPr>
              <a:t> </a:t>
            </a:r>
            <a:r>
              <a:rPr lang="en-US" sz="2600" dirty="0" err="1" smtClean="0">
                <a:solidFill>
                  <a:srgbClr val="000000"/>
                </a:solidFill>
              </a:rPr>
              <a:t>hình</a:t>
            </a:r>
            <a:r>
              <a:rPr lang="en-US" sz="2600" dirty="0" smtClean="0">
                <a:solidFill>
                  <a:srgbClr val="000000"/>
                </a:solidFill>
              </a:rPr>
              <a:t> </a:t>
            </a:r>
            <a:r>
              <a:rPr lang="en-US" sz="2600" dirty="0" err="1" smtClean="0">
                <a:solidFill>
                  <a:srgbClr val="000000"/>
                </a:solidFill>
              </a:rPr>
              <a:t>dạng</a:t>
            </a:r>
            <a:r>
              <a:rPr lang="en-US" sz="2600" dirty="0" smtClean="0">
                <a:solidFill>
                  <a:srgbClr val="000000"/>
                </a:solidFill>
              </a:rPr>
              <a:t> </a:t>
            </a:r>
            <a:r>
              <a:rPr lang="en-US" sz="2600" dirty="0" err="1" smtClean="0">
                <a:solidFill>
                  <a:srgbClr val="000000"/>
                </a:solidFill>
              </a:rPr>
              <a:t>các</a:t>
            </a:r>
            <a:r>
              <a:rPr lang="en-US" sz="2600" dirty="0" smtClean="0">
                <a:solidFill>
                  <a:srgbClr val="000000"/>
                </a:solidFill>
              </a:rPr>
              <a:t> </a:t>
            </a:r>
            <a:r>
              <a:rPr lang="en-US" sz="2600" dirty="0" err="1" smtClean="0">
                <a:solidFill>
                  <a:srgbClr val="000000"/>
                </a:solidFill>
              </a:rPr>
              <a:t>mặt</a:t>
            </a:r>
            <a:r>
              <a:rPr lang="en-US" sz="2600" dirty="0" smtClean="0">
                <a:solidFill>
                  <a:srgbClr val="000000"/>
                </a:solidFill>
              </a:rPr>
              <a:t> </a:t>
            </a:r>
            <a:r>
              <a:rPr lang="en-US" sz="2600" dirty="0" err="1" smtClean="0">
                <a:solidFill>
                  <a:srgbClr val="000000"/>
                </a:solidFill>
              </a:rPr>
              <a:t>của</a:t>
            </a:r>
            <a:r>
              <a:rPr lang="en-US" sz="2600" dirty="0" smtClean="0">
                <a:solidFill>
                  <a:srgbClr val="000000"/>
                </a:solidFill>
              </a:rPr>
              <a:t> </a:t>
            </a:r>
            <a:r>
              <a:rPr lang="en-US" sz="2600" dirty="0" err="1" smtClean="0">
                <a:solidFill>
                  <a:srgbClr val="000000"/>
                </a:solidFill>
              </a:rPr>
              <a:t>vật</a:t>
            </a:r>
            <a:r>
              <a:rPr lang="en-US" sz="2600" dirty="0" smtClean="0">
                <a:solidFill>
                  <a:srgbClr val="000000"/>
                </a:solidFill>
              </a:rPr>
              <a:t> </a:t>
            </a:r>
            <a:r>
              <a:rPr lang="en-US" sz="2600" dirty="0" err="1" smtClean="0">
                <a:solidFill>
                  <a:srgbClr val="000000"/>
                </a:solidFill>
              </a:rPr>
              <a:t>thể</a:t>
            </a:r>
            <a:r>
              <a:rPr lang="en-US" sz="2600" dirty="0" smtClean="0">
                <a:solidFill>
                  <a:srgbClr val="000000"/>
                </a:solidFill>
              </a:rPr>
              <a:t> </a:t>
            </a:r>
            <a:r>
              <a:rPr lang="en-US" sz="2600" dirty="0" err="1" smtClean="0">
                <a:solidFill>
                  <a:srgbClr val="000000"/>
                </a:solidFill>
              </a:rPr>
              <a:t>theo</a:t>
            </a:r>
            <a:r>
              <a:rPr lang="en-US" sz="2600" dirty="0" smtClean="0">
                <a:solidFill>
                  <a:srgbClr val="000000"/>
                </a:solidFill>
              </a:rPr>
              <a:t> </a:t>
            </a:r>
            <a:r>
              <a:rPr lang="en-US" sz="2600" dirty="0" err="1" smtClean="0">
                <a:solidFill>
                  <a:srgbClr val="000000"/>
                </a:solidFill>
              </a:rPr>
              <a:t>các</a:t>
            </a:r>
            <a:r>
              <a:rPr lang="en-US" sz="2600" dirty="0" smtClean="0">
                <a:solidFill>
                  <a:srgbClr val="000000"/>
                </a:solidFill>
              </a:rPr>
              <a:t> </a:t>
            </a:r>
            <a:r>
              <a:rPr lang="en-US" sz="2600" dirty="0" err="1" smtClean="0">
                <a:solidFill>
                  <a:srgbClr val="000000"/>
                </a:solidFill>
              </a:rPr>
              <a:t>hướng</a:t>
            </a:r>
            <a:r>
              <a:rPr lang="en-US" sz="2600" dirty="0" smtClean="0">
                <a:solidFill>
                  <a:srgbClr val="000000"/>
                </a:solidFill>
              </a:rPr>
              <a:t> </a:t>
            </a:r>
            <a:r>
              <a:rPr lang="en-US" sz="2600" dirty="0" err="1" smtClean="0">
                <a:solidFill>
                  <a:srgbClr val="000000"/>
                </a:solidFill>
              </a:rPr>
              <a:t>chiếu</a:t>
            </a:r>
            <a:r>
              <a:rPr lang="en-US" sz="2600" dirty="0" smtClean="0">
                <a:solidFill>
                  <a:srgbClr val="000000"/>
                </a:solidFill>
              </a:rPr>
              <a:t> </a:t>
            </a:r>
            <a:r>
              <a:rPr lang="en-US" sz="2600" dirty="0" err="1" smtClean="0">
                <a:solidFill>
                  <a:srgbClr val="000000"/>
                </a:solidFill>
              </a:rPr>
              <a:t>khác</a:t>
            </a:r>
            <a:r>
              <a:rPr lang="en-US" sz="2600" dirty="0" smtClean="0">
                <a:solidFill>
                  <a:srgbClr val="000000"/>
                </a:solidFill>
              </a:rPr>
              <a:t> </a:t>
            </a:r>
            <a:r>
              <a:rPr lang="en-US" sz="2600" dirty="0" err="1" smtClean="0">
                <a:solidFill>
                  <a:srgbClr val="000000"/>
                </a:solidFill>
              </a:rPr>
              <a:t>nhau</a:t>
            </a:r>
            <a:endParaRPr lang="en-US" sz="2600" dirty="0">
              <a:solidFill>
                <a:srgbClr val="000000"/>
              </a:solidFill>
            </a:endParaRPr>
          </a:p>
        </p:txBody>
      </p:sp>
      <p:sp>
        <p:nvSpPr>
          <p:cNvPr id="68615" name="Freeform 7"/>
          <p:cNvSpPr>
            <a:spLocks/>
          </p:cNvSpPr>
          <p:nvPr/>
        </p:nvSpPr>
        <p:spPr bwMode="gray">
          <a:xfrm>
            <a:off x="3222625"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 xmlns:a14="http://schemas.microsoft.com/office/drawing/2010/main" w="0">
                <a:solidFill>
                  <a:srgbClr val="00A06C"/>
                </a:solidFill>
                <a:prstDash val="solid"/>
                <a:round/>
                <a:headEnd/>
                <a:tailEnd/>
              </a14:hiddenLine>
            </a:ext>
          </a:extLst>
        </p:spPr>
        <p:txBody>
          <a:bodyPr/>
          <a:lstStyle/>
          <a:p>
            <a:endParaRPr lang="en-US"/>
          </a:p>
        </p:txBody>
      </p:sp>
      <p:sp>
        <p:nvSpPr>
          <p:cNvPr id="68616" name="AutoShape 8"/>
          <p:cNvSpPr>
            <a:spLocks noChangeAspect="1" noChangeArrowheads="1" noTextEdit="1"/>
          </p:cNvSpPr>
          <p:nvPr/>
        </p:nvSpPr>
        <p:spPr bwMode="gray">
          <a:xfrm flipH="1">
            <a:off x="4868863" y="3252788"/>
            <a:ext cx="909637"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68617" name="Freeform 9"/>
          <p:cNvSpPr>
            <a:spLocks/>
          </p:cNvSpPr>
          <p:nvPr/>
        </p:nvSpPr>
        <p:spPr bwMode="gray">
          <a:xfrm flipH="1">
            <a:off x="4875213" y="3255963"/>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 xmlns:a14="http://schemas.microsoft.com/office/drawing/2010/main" w="0">
                <a:solidFill>
                  <a:srgbClr val="00A06C"/>
                </a:solidFill>
                <a:prstDash val="solid"/>
                <a:round/>
                <a:headEnd/>
                <a:tailEnd/>
              </a14:hiddenLine>
            </a:ext>
          </a:extLst>
        </p:spPr>
        <p:txBody>
          <a:bodyPr/>
          <a:lstStyle/>
          <a:p>
            <a:endParaRPr lang="en-US"/>
          </a:p>
        </p:txBody>
      </p:sp>
      <p:grpSp>
        <p:nvGrpSpPr>
          <p:cNvPr id="2" name="Group 1"/>
          <p:cNvGrpSpPr/>
          <p:nvPr/>
        </p:nvGrpSpPr>
        <p:grpSpPr>
          <a:xfrm>
            <a:off x="3048000" y="1628775"/>
            <a:ext cx="2998788" cy="1601788"/>
            <a:chOff x="3048000" y="1628775"/>
            <a:chExt cx="2998788" cy="1601788"/>
          </a:xfrm>
        </p:grpSpPr>
        <p:grpSp>
          <p:nvGrpSpPr>
            <p:cNvPr id="68618" name="Group 10"/>
            <p:cNvGrpSpPr>
              <a:grpSpLocks/>
            </p:cNvGrpSpPr>
            <p:nvPr/>
          </p:nvGrpSpPr>
          <p:grpSpPr bwMode="auto">
            <a:xfrm>
              <a:off x="3048000" y="1628775"/>
              <a:ext cx="2998788" cy="1601788"/>
              <a:chOff x="1997" y="1314"/>
              <a:chExt cx="1889" cy="1009"/>
            </a:xfrm>
          </p:grpSpPr>
          <p:grpSp>
            <p:nvGrpSpPr>
              <p:cNvPr id="68619" name="Group 11"/>
              <p:cNvGrpSpPr>
                <a:grpSpLocks/>
              </p:cNvGrpSpPr>
              <p:nvPr/>
            </p:nvGrpSpPr>
            <p:grpSpPr bwMode="auto">
              <a:xfrm>
                <a:off x="1997" y="1404"/>
                <a:ext cx="1889" cy="919"/>
                <a:chOff x="1973" y="1027"/>
                <a:chExt cx="1926" cy="937"/>
              </a:xfrm>
            </p:grpSpPr>
            <p:sp>
              <p:nvSpPr>
                <p:cNvPr id="68620"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1"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622"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8623"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8624"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8625"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68626" name="Text Box 18"/>
            <p:cNvSpPr txBox="1">
              <a:spLocks noChangeArrowheads="1"/>
            </p:cNvSpPr>
            <p:nvPr/>
          </p:nvSpPr>
          <p:spPr bwMode="auto">
            <a:xfrm>
              <a:off x="3581400" y="1712893"/>
              <a:ext cx="19812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0" hangingPunct="0"/>
              <a:r>
                <a:rPr lang="en-US" sz="2800" b="1" dirty="0" err="1" smtClean="0">
                  <a:ln w="11430"/>
                  <a:solidFill>
                    <a:schemeClr val="tx1">
                      <a:lumMod val="75000"/>
                    </a:schemeClr>
                  </a:solidFill>
                  <a:effectLst>
                    <a:outerShdw blurRad="80000" dist="40000" dir="5040000" algn="tl">
                      <a:srgbClr val="000000">
                        <a:alpha val="30000"/>
                      </a:srgbClr>
                    </a:outerShdw>
                  </a:effectLst>
                </a:rPr>
                <a:t>Ghi</a:t>
              </a:r>
              <a:r>
                <a:rPr lang="en-US" sz="2800" b="1" dirty="0" smtClean="0">
                  <a:ln w="11430"/>
                  <a:solidFill>
                    <a:schemeClr val="tx1">
                      <a:lumMod val="75000"/>
                    </a:schemeClr>
                  </a:solidFill>
                  <a:effectLst>
                    <a:outerShdw blurRad="80000" dist="40000" dir="5040000" algn="tl">
                      <a:srgbClr val="000000">
                        <a:alpha val="30000"/>
                      </a:srgbClr>
                    </a:outerShdw>
                  </a:effectLst>
                </a:rPr>
                <a:t> </a:t>
              </a:r>
              <a:r>
                <a:rPr lang="en-US" sz="2800" b="1" dirty="0" err="1" smtClean="0">
                  <a:ln w="11430"/>
                  <a:solidFill>
                    <a:schemeClr val="tx1">
                      <a:lumMod val="75000"/>
                    </a:schemeClr>
                  </a:solidFill>
                  <a:effectLst>
                    <a:outerShdw blurRad="80000" dist="40000" dir="5040000" algn="tl">
                      <a:srgbClr val="000000">
                        <a:alpha val="30000"/>
                      </a:srgbClr>
                    </a:outerShdw>
                  </a:effectLst>
                </a:rPr>
                <a:t>nhớ</a:t>
              </a:r>
              <a:endParaRPr lang="en-US" sz="2800" b="1" dirty="0" smtClean="0">
                <a:ln w="11430"/>
                <a:solidFill>
                  <a:schemeClr val="tx1">
                    <a:lumMod val="75000"/>
                  </a:schemeClr>
                </a:solidFill>
                <a:effectLst>
                  <a:outerShdw blurRad="80000" dist="40000" dir="5040000" algn="tl">
                    <a:srgbClr val="000000">
                      <a:alpha val="30000"/>
                    </a:srgbClr>
                  </a:outerShdw>
                </a:effectLst>
              </a:endParaRPr>
            </a:p>
            <a:p>
              <a:pPr algn="ctr" eaLnBrk="0" hangingPunct="0"/>
              <a:r>
                <a:rPr lang="en-US" sz="2800" b="1" dirty="0" err="1" smtClean="0">
                  <a:ln w="11430"/>
                  <a:solidFill>
                    <a:schemeClr val="tx1">
                      <a:lumMod val="75000"/>
                    </a:schemeClr>
                  </a:solidFill>
                  <a:effectLst>
                    <a:outerShdw blurRad="80000" dist="40000" dir="5040000" algn="tl">
                      <a:srgbClr val="000000">
                        <a:alpha val="30000"/>
                      </a:srgbClr>
                    </a:outerShdw>
                  </a:effectLst>
                </a:rPr>
                <a:t>Sgk</a:t>
              </a:r>
              <a:r>
                <a:rPr lang="en-US" sz="2800" b="1" dirty="0" smtClean="0">
                  <a:ln w="11430"/>
                  <a:solidFill>
                    <a:schemeClr val="tx1">
                      <a:lumMod val="75000"/>
                    </a:schemeClr>
                  </a:solidFill>
                  <a:effectLst>
                    <a:outerShdw blurRad="80000" dist="40000" dir="5040000" algn="tl">
                      <a:srgbClr val="000000">
                        <a:alpha val="30000"/>
                      </a:srgbClr>
                    </a:outerShdw>
                  </a:effectLst>
                </a:rPr>
                <a:t>/10</a:t>
              </a:r>
              <a:endParaRPr lang="en-US" sz="1600" b="1" dirty="0">
                <a:ln w="11430"/>
                <a:solidFill>
                  <a:schemeClr val="tx1">
                    <a:lumMod val="75000"/>
                  </a:schemeClr>
                </a:solidFill>
                <a:effectLst>
                  <a:outerShdw blurRad="80000" dist="40000" dir="5040000" algn="tl">
                    <a:srgbClr val="000000">
                      <a:alpha val="30000"/>
                    </a:srgbClr>
                  </a:outerShdw>
                </a:effectLst>
              </a:endParaRPr>
            </a:p>
          </p:txBody>
        </p:sp>
      </p:grpSp>
      <p:sp>
        <p:nvSpPr>
          <p:cNvPr id="68627" name="Text Box 19"/>
          <p:cNvSpPr txBox="1">
            <a:spLocks noChangeArrowheads="1"/>
          </p:cNvSpPr>
          <p:nvPr/>
        </p:nvSpPr>
        <p:spPr bwMode="auto">
          <a:xfrm>
            <a:off x="5765346" y="3352800"/>
            <a:ext cx="2800350" cy="34317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sz="2300" b="1" dirty="0" smtClean="0">
                <a:solidFill>
                  <a:srgbClr val="000000"/>
                </a:solidFill>
              </a:rPr>
              <a:t>2. </a:t>
            </a:r>
            <a:r>
              <a:rPr lang="en-US" sz="2300" b="1" dirty="0" err="1" smtClean="0">
                <a:solidFill>
                  <a:srgbClr val="000000"/>
                </a:solidFill>
              </a:rPr>
              <a:t>Vị</a:t>
            </a:r>
            <a:r>
              <a:rPr lang="en-US" sz="2300" b="1" dirty="0" smtClean="0">
                <a:solidFill>
                  <a:srgbClr val="000000"/>
                </a:solidFill>
              </a:rPr>
              <a:t> </a:t>
            </a:r>
            <a:r>
              <a:rPr lang="en-US" sz="2300" b="1" dirty="0" err="1" smtClean="0">
                <a:solidFill>
                  <a:srgbClr val="000000"/>
                </a:solidFill>
              </a:rPr>
              <a:t>trí</a:t>
            </a:r>
            <a:r>
              <a:rPr lang="en-US" sz="2300" b="1" dirty="0" smtClean="0">
                <a:solidFill>
                  <a:srgbClr val="000000"/>
                </a:solidFill>
              </a:rPr>
              <a:t> </a:t>
            </a:r>
            <a:r>
              <a:rPr lang="en-US" sz="2300" b="1" dirty="0" err="1" smtClean="0">
                <a:solidFill>
                  <a:srgbClr val="000000"/>
                </a:solidFill>
              </a:rPr>
              <a:t>các</a:t>
            </a:r>
            <a:r>
              <a:rPr lang="en-US" sz="2300" b="1" dirty="0" smtClean="0">
                <a:solidFill>
                  <a:srgbClr val="000000"/>
                </a:solidFill>
              </a:rPr>
              <a:t> </a:t>
            </a:r>
            <a:r>
              <a:rPr lang="en-US" sz="2300" b="1" dirty="0" err="1" smtClean="0">
                <a:solidFill>
                  <a:srgbClr val="000000"/>
                </a:solidFill>
              </a:rPr>
              <a:t>hình</a:t>
            </a:r>
            <a:r>
              <a:rPr lang="en-US" sz="2300" b="1" dirty="0" smtClean="0">
                <a:solidFill>
                  <a:srgbClr val="000000"/>
                </a:solidFill>
              </a:rPr>
              <a:t> </a:t>
            </a:r>
            <a:r>
              <a:rPr lang="en-US" sz="2300" b="1" dirty="0" err="1" smtClean="0">
                <a:solidFill>
                  <a:srgbClr val="000000"/>
                </a:solidFill>
              </a:rPr>
              <a:t>chiếu</a:t>
            </a:r>
            <a:r>
              <a:rPr lang="en-US" sz="2300" b="1" dirty="0" smtClean="0">
                <a:solidFill>
                  <a:srgbClr val="000000"/>
                </a:solidFill>
              </a:rPr>
              <a:t> ở </a:t>
            </a:r>
            <a:r>
              <a:rPr lang="en-US" sz="2300" b="1" dirty="0" err="1" smtClean="0">
                <a:solidFill>
                  <a:srgbClr val="000000"/>
                </a:solidFill>
              </a:rPr>
              <a:t>trên</a:t>
            </a:r>
            <a:r>
              <a:rPr lang="en-US" sz="2300" b="1" dirty="0" smtClean="0">
                <a:solidFill>
                  <a:srgbClr val="000000"/>
                </a:solidFill>
              </a:rPr>
              <a:t> </a:t>
            </a:r>
            <a:r>
              <a:rPr lang="en-US" sz="2300" b="1" dirty="0" err="1" smtClean="0">
                <a:solidFill>
                  <a:srgbClr val="000000"/>
                </a:solidFill>
              </a:rPr>
              <a:t>bản</a:t>
            </a:r>
            <a:r>
              <a:rPr lang="en-US" sz="2300" b="1" dirty="0" smtClean="0">
                <a:solidFill>
                  <a:srgbClr val="000000"/>
                </a:solidFill>
              </a:rPr>
              <a:t> </a:t>
            </a:r>
            <a:r>
              <a:rPr lang="en-US" sz="2300" b="1" dirty="0" err="1" smtClean="0">
                <a:solidFill>
                  <a:srgbClr val="000000"/>
                </a:solidFill>
              </a:rPr>
              <a:t>vẽ</a:t>
            </a:r>
            <a:r>
              <a:rPr lang="en-US" sz="2300" b="1" dirty="0" smtClean="0">
                <a:solidFill>
                  <a:srgbClr val="000000"/>
                </a:solidFill>
              </a:rPr>
              <a:t> </a:t>
            </a:r>
            <a:r>
              <a:rPr lang="en-US" sz="2300" b="1" dirty="0" err="1" smtClean="0">
                <a:solidFill>
                  <a:srgbClr val="000000"/>
                </a:solidFill>
              </a:rPr>
              <a:t>như</a:t>
            </a:r>
            <a:r>
              <a:rPr lang="en-US" sz="2300" b="1" dirty="0" smtClean="0">
                <a:solidFill>
                  <a:srgbClr val="000000"/>
                </a:solidFill>
              </a:rPr>
              <a:t> </a:t>
            </a:r>
            <a:r>
              <a:rPr lang="en-US" sz="2300" b="1" dirty="0" err="1" smtClean="0">
                <a:solidFill>
                  <a:srgbClr val="000000"/>
                </a:solidFill>
              </a:rPr>
              <a:t>sau</a:t>
            </a:r>
            <a:r>
              <a:rPr lang="en-US" sz="2300" b="1" dirty="0" smtClean="0">
                <a:solidFill>
                  <a:srgbClr val="000000"/>
                </a:solidFill>
              </a:rPr>
              <a:t>:</a:t>
            </a:r>
          </a:p>
          <a:p>
            <a:pPr marL="342900" indent="-342900" algn="just">
              <a:spcBef>
                <a:spcPts val="600"/>
              </a:spcBef>
              <a:buFont typeface="Wingdings" pitchFamily="2" charset="2"/>
              <a:buChar char="§"/>
            </a:pPr>
            <a:r>
              <a:rPr lang="vi-VN" sz="2300" b="1" dirty="0" smtClean="0">
                <a:solidFill>
                  <a:schemeClr val="accent2">
                    <a:lumMod val="50000"/>
                  </a:schemeClr>
                </a:solidFill>
              </a:rPr>
              <a:t>Hình </a:t>
            </a:r>
            <a:r>
              <a:rPr lang="vi-VN" sz="2300" b="1" dirty="0">
                <a:solidFill>
                  <a:schemeClr val="accent2">
                    <a:lumMod val="50000"/>
                  </a:schemeClr>
                </a:solidFill>
              </a:rPr>
              <a:t>chiếu bằng ở dưới hình chiếu đứng.</a:t>
            </a:r>
          </a:p>
          <a:p>
            <a:pPr marL="342900" indent="-342900" algn="just">
              <a:spcBef>
                <a:spcPts val="600"/>
              </a:spcBef>
              <a:buFont typeface="Wingdings" pitchFamily="2" charset="2"/>
              <a:buChar char="§"/>
            </a:pPr>
            <a:r>
              <a:rPr lang="vi-VN" sz="2300" b="1" dirty="0">
                <a:solidFill>
                  <a:schemeClr val="accent2">
                    <a:lumMod val="50000"/>
                  </a:schemeClr>
                </a:solidFill>
              </a:rPr>
              <a:t>Hình chiếu cạnh ở bên phải hình chiếu đứng</a:t>
            </a:r>
            <a:r>
              <a:rPr lang="vi-VN" sz="2300" b="1" dirty="0" smtClean="0">
                <a:solidFill>
                  <a:schemeClr val="accent2">
                    <a:lumMod val="50000"/>
                  </a:schemeClr>
                </a:solidFill>
              </a:rPr>
              <a:t>.</a:t>
            </a:r>
            <a:endParaRPr lang="vi-VN" sz="2300" b="1" dirty="0">
              <a:solidFill>
                <a:schemeClr val="accent2">
                  <a:lumMod val="50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8615"/>
                                        </p:tgtEl>
                                        <p:attrNameLst>
                                          <p:attrName>style.visibility</p:attrName>
                                        </p:attrNameLst>
                                      </p:cBhvr>
                                      <p:to>
                                        <p:strVal val="visible"/>
                                      </p:to>
                                    </p:set>
                                    <p:animEffect transition="in" filter="wipe(up)">
                                      <p:cBhvr>
                                        <p:cTn id="12" dur="500"/>
                                        <p:tgtEl>
                                          <p:spTgt spid="6861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68617"/>
                                        </p:tgtEl>
                                        <p:attrNameLst>
                                          <p:attrName>style.visibility</p:attrName>
                                        </p:attrNameLst>
                                      </p:cBhvr>
                                      <p:to>
                                        <p:strVal val="visible"/>
                                      </p:to>
                                    </p:set>
                                    <p:animEffect transition="in" filter="wipe(up)">
                                      <p:cBhvr>
                                        <p:cTn id="15" dur="500"/>
                                        <p:tgtEl>
                                          <p:spTgt spid="686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grpId="0" nodeType="clickEffect">
                                  <p:stCondLst>
                                    <p:cond delay="0"/>
                                  </p:stCondLst>
                                  <p:childTnLst>
                                    <p:set>
                                      <p:cBhvr>
                                        <p:cTn id="19" dur="1" fill="hold">
                                          <p:stCondLst>
                                            <p:cond delay="0"/>
                                          </p:stCondLst>
                                        </p:cTn>
                                        <p:tgtEl>
                                          <p:spTgt spid="68613"/>
                                        </p:tgtEl>
                                        <p:attrNameLst>
                                          <p:attrName>style.visibility</p:attrName>
                                        </p:attrNameLst>
                                      </p:cBhvr>
                                      <p:to>
                                        <p:strVal val="visible"/>
                                      </p:to>
                                    </p:set>
                                    <p:anim calcmode="lin" valueType="num">
                                      <p:cBhvr additive="base">
                                        <p:cTn id="20" dur="500" fill="hold"/>
                                        <p:tgtEl>
                                          <p:spTgt spid="68613"/>
                                        </p:tgtEl>
                                        <p:attrNameLst>
                                          <p:attrName>ppt_x</p:attrName>
                                        </p:attrNameLst>
                                      </p:cBhvr>
                                      <p:tavLst>
                                        <p:tav tm="0">
                                          <p:val>
                                            <p:strVal val="0-#ppt_w/2"/>
                                          </p:val>
                                        </p:tav>
                                        <p:tav tm="100000">
                                          <p:val>
                                            <p:strVal val="#ppt_x"/>
                                          </p:val>
                                        </p:tav>
                                      </p:tavLst>
                                    </p:anim>
                                    <p:anim calcmode="lin" valueType="num">
                                      <p:cBhvr additive="base">
                                        <p:cTn id="21" dur="500" fill="hold"/>
                                        <p:tgtEl>
                                          <p:spTgt spid="68613"/>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8614"/>
                                        </p:tgtEl>
                                        <p:attrNameLst>
                                          <p:attrName>style.visibility</p:attrName>
                                        </p:attrNameLst>
                                      </p:cBhvr>
                                      <p:to>
                                        <p:strVal val="visible"/>
                                      </p:to>
                                    </p:set>
                                    <p:animEffect transition="in" filter="fade">
                                      <p:cBhvr>
                                        <p:cTn id="25" dur="750"/>
                                        <p:tgtEl>
                                          <p:spTgt spid="6861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68611"/>
                                        </p:tgtEl>
                                        <p:attrNameLst>
                                          <p:attrName>style.visibility</p:attrName>
                                        </p:attrNameLst>
                                      </p:cBhvr>
                                      <p:to>
                                        <p:strVal val="visible"/>
                                      </p:to>
                                    </p:set>
                                    <p:anim calcmode="lin" valueType="num">
                                      <p:cBhvr additive="base">
                                        <p:cTn id="30" dur="500" fill="hold"/>
                                        <p:tgtEl>
                                          <p:spTgt spid="68611"/>
                                        </p:tgtEl>
                                        <p:attrNameLst>
                                          <p:attrName>ppt_x</p:attrName>
                                        </p:attrNameLst>
                                      </p:cBhvr>
                                      <p:tavLst>
                                        <p:tav tm="0">
                                          <p:val>
                                            <p:strVal val="1+#ppt_w/2"/>
                                          </p:val>
                                        </p:tav>
                                        <p:tav tm="100000">
                                          <p:val>
                                            <p:strVal val="#ppt_x"/>
                                          </p:val>
                                        </p:tav>
                                      </p:tavLst>
                                    </p:anim>
                                    <p:anim calcmode="lin" valueType="num">
                                      <p:cBhvr additive="base">
                                        <p:cTn id="31" dur="500" fill="hold"/>
                                        <p:tgtEl>
                                          <p:spTgt spid="68611"/>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6" presetClass="entr" presetSubtype="21" fill="hold" grpId="0" nodeType="afterEffect">
                                  <p:stCondLst>
                                    <p:cond delay="0"/>
                                  </p:stCondLst>
                                  <p:childTnLst>
                                    <p:set>
                                      <p:cBhvr>
                                        <p:cTn id="34" dur="1" fill="hold">
                                          <p:stCondLst>
                                            <p:cond delay="0"/>
                                          </p:stCondLst>
                                        </p:cTn>
                                        <p:tgtEl>
                                          <p:spTgt spid="68627"/>
                                        </p:tgtEl>
                                        <p:attrNameLst>
                                          <p:attrName>style.visibility</p:attrName>
                                        </p:attrNameLst>
                                      </p:cBhvr>
                                      <p:to>
                                        <p:strVal val="visible"/>
                                      </p:to>
                                    </p:set>
                                    <p:animEffect transition="in" filter="barn(inVertical)">
                                      <p:cBhvr>
                                        <p:cTn id="35" dur="500"/>
                                        <p:tgtEl>
                                          <p:spTgt spid="68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3" grpId="0" animBg="1"/>
      <p:bldP spid="68614" grpId="0"/>
      <p:bldP spid="68615" grpId="0" animBg="1"/>
      <p:bldP spid="68617" grpId="0" animBg="1"/>
      <p:bldP spid="686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WordArt 3"/>
          <p:cNvSpPr>
            <a:spLocks noChangeArrowheads="1" noChangeShapeType="1" noTextEdit="1"/>
          </p:cNvSpPr>
          <p:nvPr/>
        </p:nvSpPr>
        <p:spPr bwMode="gray">
          <a:xfrm>
            <a:off x="852599" y="3967162"/>
            <a:ext cx="7377001" cy="909638"/>
          </a:xfrm>
          <a:prstGeom prst="rect">
            <a:avLst/>
          </a:prstGeom>
        </p:spPr>
        <p:txBody>
          <a:bodyPr wrap="none" fromWordArt="1">
            <a:prstTxWarp prst="textDeflate">
              <a:avLst>
                <a:gd name="adj" fmla="val 0"/>
              </a:avLst>
            </a:prstTxWarp>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5400" b="1" kern="10" dirty="0">
                <a:ln w="11430"/>
                <a:solidFill>
                  <a:srgbClr val="CC99FF"/>
                </a:solidFill>
                <a:effectLst>
                  <a:outerShdw blurRad="80000" dist="40000" dir="5040000" algn="tl">
                    <a:srgbClr val="000000">
                      <a:alpha val="30000"/>
                    </a:srgbClr>
                  </a:outerShdw>
                </a:effectLst>
                <a:latin typeface="Verdana"/>
                <a:ea typeface="Verdana"/>
                <a:cs typeface="Verdana"/>
              </a:rPr>
              <a:t>Thank You !</a:t>
            </a:r>
          </a:p>
        </p:txBody>
      </p:sp>
      <p:grpSp>
        <p:nvGrpSpPr>
          <p:cNvPr id="15364" name="Group 12"/>
          <p:cNvGrpSpPr>
            <a:grpSpLocks/>
          </p:cNvGrpSpPr>
          <p:nvPr/>
        </p:nvGrpSpPr>
        <p:grpSpPr bwMode="auto">
          <a:xfrm>
            <a:off x="-479425" y="-446088"/>
            <a:ext cx="10004425" cy="7532688"/>
            <a:chOff x="158" y="117"/>
            <a:chExt cx="5445" cy="4100"/>
          </a:xfrm>
        </p:grpSpPr>
        <p:pic>
          <p:nvPicPr>
            <p:cNvPr id="15365" name="Picture 4" descr="887917o2kfoubdex"/>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0" y="333"/>
              <a:ext cx="703" cy="1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6" name="Picture 5" descr="887917o2kfoubdex"/>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8" y="2135"/>
              <a:ext cx="703" cy="1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7" name="Picture 6" descr="887917o2kfoubdex"/>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900" y="261"/>
              <a:ext cx="703" cy="1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8" name="Picture 7" descr="887917o2kfoubdex"/>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888" y="2063"/>
              <a:ext cx="703" cy="1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9" name="Picture 8" descr="887917o2kfoubdex"/>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5400000">
              <a:off x="1489" y="2886"/>
              <a:ext cx="703" cy="1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70" name="Picture 9" descr="887917o2kfoubdex"/>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5400000">
              <a:off x="3592" y="2874"/>
              <a:ext cx="703" cy="1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71" name="Picture 10" descr="887917o2kfoubdex"/>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5400000">
              <a:off x="1490" y="-499"/>
              <a:ext cx="703" cy="1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72" name="Picture 11" descr="887917o2kfoubdex"/>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5400000">
              <a:off x="3593" y="-511"/>
              <a:ext cx="703" cy="1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843024949"/>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4"/>
          <p:cNvSpPr txBox="1">
            <a:spLocks noChangeArrowheads="1"/>
          </p:cNvSpPr>
          <p:nvPr/>
        </p:nvSpPr>
        <p:spPr bwMode="auto">
          <a:xfrm>
            <a:off x="1097814" y="486228"/>
            <a:ext cx="80099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I -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Khái</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niệm</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về</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hình</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chiếu</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endParaRPr>
          </a:p>
        </p:txBody>
      </p:sp>
      <p:sp>
        <p:nvSpPr>
          <p:cNvPr id="2" name="Rectangle 1"/>
          <p:cNvSpPr/>
          <p:nvPr/>
        </p:nvSpPr>
        <p:spPr>
          <a:xfrm>
            <a:off x="228600" y="1255669"/>
            <a:ext cx="8686800" cy="1077218"/>
          </a:xfrm>
          <a:prstGeom prst="rect">
            <a:avLst/>
          </a:prstGeom>
        </p:spPr>
        <p:txBody>
          <a:bodyPr wrap="square">
            <a:spAutoFit/>
          </a:bodyPr>
          <a:lstStyle/>
          <a:p>
            <a:pPr algn="just">
              <a:buClr>
                <a:schemeClr val="tx1"/>
              </a:buClr>
            </a:pPr>
            <a:r>
              <a:rPr lang="vi-VN" sz="3200" b="1" dirty="0" smtClean="0">
                <a:solidFill>
                  <a:srgbClr val="FF0000"/>
                </a:solidFill>
                <a:latin typeface="Constantia" pitchFamily="18" charset="0"/>
              </a:rPr>
              <a:t>? </a:t>
            </a:r>
            <a:r>
              <a:rPr lang="vi-VN" sz="3200" b="1" dirty="0" smtClean="0">
                <a:latin typeface="Constantia" pitchFamily="18" charset="0"/>
              </a:rPr>
              <a:t>Tại </a:t>
            </a:r>
            <a:r>
              <a:rPr lang="vi-VN" sz="3200" b="1" dirty="0">
                <a:latin typeface="Constantia" pitchFamily="18" charset="0"/>
              </a:rPr>
              <a:t>sao khi có ánh sáng chiếu vào 1 vật thể ta lại có được bóng của vật thể đó? </a:t>
            </a:r>
          </a:p>
        </p:txBody>
      </p:sp>
      <p:pic>
        <p:nvPicPr>
          <p:cNvPr id="1027" name="Picture 3" descr="E:\I doing\DH đặt vấn đề bài 2 Hình chiếu\bong_hinh-988c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37957" y="3886200"/>
            <a:ext cx="4762500" cy="29337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E:\I doing\DH đặt vấn đề bài 2 Hình chiếu\this-i-believe-00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 y="2332887"/>
            <a:ext cx="4490067" cy="298809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slow" p14:dur="175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amond(out)">
                                      <p:cBhvr>
                                        <p:cTn id="12" dur="750"/>
                                        <p:tgtEl>
                                          <p:spTgt spid="1026"/>
                                        </p:tgtEl>
                                      </p:cBhvr>
                                    </p:animEffect>
                                  </p:childTnLst>
                                </p:cTn>
                              </p:par>
                            </p:childTnLst>
                          </p:cTn>
                        </p:par>
                        <p:par>
                          <p:cTn id="13" fill="hold">
                            <p:stCondLst>
                              <p:cond delay="750"/>
                            </p:stCondLst>
                            <p:childTnLst>
                              <p:par>
                                <p:cTn id="14" presetID="21" presetClass="entr" presetSubtype="2"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wheel(2)">
                                      <p:cBhvr>
                                        <p:cTn id="16" dur="75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750" fill="hold"/>
                                        <p:tgtEl>
                                          <p:spTgt spid="2"/>
                                        </p:tgtEl>
                                        <p:attrNameLst>
                                          <p:attrName>ppt_w</p:attrName>
                                        </p:attrNameLst>
                                      </p:cBhvr>
                                      <p:tavLst>
                                        <p:tav tm="0">
                                          <p:val>
                                            <p:fltVal val="0"/>
                                          </p:val>
                                        </p:tav>
                                        <p:tav tm="100000">
                                          <p:val>
                                            <p:strVal val="#ppt_w"/>
                                          </p:val>
                                        </p:tav>
                                      </p:tavLst>
                                    </p:anim>
                                    <p:anim calcmode="lin" valueType="num">
                                      <p:cBhvr>
                                        <p:cTn id="22" dur="750" fill="hold"/>
                                        <p:tgtEl>
                                          <p:spTgt spid="2"/>
                                        </p:tgtEl>
                                        <p:attrNameLst>
                                          <p:attrName>ppt_h</p:attrName>
                                        </p:attrNameLst>
                                      </p:cBhvr>
                                      <p:tavLst>
                                        <p:tav tm="0">
                                          <p:val>
                                            <p:fltVal val="0"/>
                                          </p:val>
                                        </p:tav>
                                        <p:tav tm="100000">
                                          <p:val>
                                            <p:strVal val="#ppt_h"/>
                                          </p:val>
                                        </p:tav>
                                      </p:tavLst>
                                    </p:anim>
                                    <p:animEffect transition="in" filter="fade">
                                      <p:cBhvr>
                                        <p:cTn id="2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4"/>
          <p:cNvSpPr txBox="1">
            <a:spLocks noChangeArrowheads="1"/>
          </p:cNvSpPr>
          <p:nvPr/>
        </p:nvSpPr>
        <p:spPr bwMode="auto">
          <a:xfrm>
            <a:off x="1097814" y="486228"/>
            <a:ext cx="80099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I -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Khái</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niệm</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về</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hình</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chiếu</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endParaRPr>
          </a:p>
        </p:txBody>
      </p:sp>
      <p:pic>
        <p:nvPicPr>
          <p:cNvPr id="6" name="Picture 5" descr="cn8tr008h01"/>
          <p:cNvPicPr>
            <a:picLocks noGrp="1" noChangeAspect="1"/>
          </p:cNvPicPr>
          <p:nvPr isPhoto="1"/>
        </p:nvPicPr>
        <p:blipFill>
          <a:blip r:embed="rId3" cstate="print">
            <a:lum/>
            <a:extLst>
              <a:ext uri="{28A0092B-C50C-407E-A947-70E740481C1C}">
                <a14:useLocalDpi xmlns="" xmlns:a14="http://schemas.microsoft.com/office/drawing/2010/main" val="0"/>
              </a:ext>
            </a:extLst>
          </a:blip>
          <a:stretch>
            <a:fillRect/>
          </a:stretch>
        </p:blipFill>
        <p:spPr>
          <a:xfrm>
            <a:off x="205920" y="1375229"/>
            <a:ext cx="5489575" cy="4800600"/>
          </a:xfrm>
          <a:prstGeom prst="rect">
            <a:avLst/>
          </a:prstGeom>
          <a:noFill/>
          <a:ln>
            <a:noFill/>
          </a:ln>
        </p:spPr>
      </p:pic>
      <p:sp>
        <p:nvSpPr>
          <p:cNvPr id="3" name="TextBox 2"/>
          <p:cNvSpPr txBox="1"/>
          <p:nvPr/>
        </p:nvSpPr>
        <p:spPr>
          <a:xfrm>
            <a:off x="205919" y="6324600"/>
            <a:ext cx="5489575" cy="461665"/>
          </a:xfrm>
          <a:prstGeom prst="rect">
            <a:avLst/>
          </a:prstGeom>
          <a:noFill/>
        </p:spPr>
        <p:txBody>
          <a:bodyPr wrap="square" rtlCol="0">
            <a:spAutoFit/>
          </a:bodyPr>
          <a:lstStyle/>
          <a:p>
            <a:pPr algn="ctr"/>
            <a:r>
              <a:rPr lang="vi-VN" sz="2400" b="1" i="1" u="sng" dirty="0" smtClean="0">
                <a:solidFill>
                  <a:schemeClr val="tx2"/>
                </a:solidFill>
                <a:effectLst>
                  <a:outerShdw blurRad="38100" dist="38100" dir="2700000" algn="tl">
                    <a:srgbClr val="000000">
                      <a:alpha val="43137"/>
                    </a:srgbClr>
                  </a:outerShdw>
                </a:effectLst>
              </a:rPr>
              <a:t>Hình 2.1:</a:t>
            </a:r>
            <a:r>
              <a:rPr lang="vi-VN" sz="2400" b="1" i="1" dirty="0" smtClean="0">
                <a:solidFill>
                  <a:schemeClr val="tx2"/>
                </a:solidFill>
                <a:effectLst>
                  <a:outerShdw blurRad="38100" dist="38100" dir="2700000" algn="tl">
                    <a:srgbClr val="000000">
                      <a:alpha val="43137"/>
                    </a:srgbClr>
                  </a:outerShdw>
                </a:effectLst>
              </a:rPr>
              <a:t> </a:t>
            </a:r>
            <a:r>
              <a:rPr lang="vi-VN" sz="2400" b="1" dirty="0" smtClean="0">
                <a:solidFill>
                  <a:schemeClr val="accent6">
                    <a:lumMod val="50000"/>
                  </a:schemeClr>
                </a:solidFill>
                <a:effectLst>
                  <a:outerShdw blurRad="38100" dist="38100" dir="2700000" algn="tl">
                    <a:srgbClr val="000000">
                      <a:alpha val="43137"/>
                    </a:srgbClr>
                  </a:outerShdw>
                </a:effectLst>
              </a:rPr>
              <a:t>Hình chiếu của vật thể</a:t>
            </a:r>
            <a:endParaRPr lang="vi-VN" sz="2400" b="1" dirty="0">
              <a:solidFill>
                <a:schemeClr val="accent6">
                  <a:lumMod val="50000"/>
                </a:schemeClr>
              </a:solidFill>
              <a:effectLst>
                <a:outerShdw blurRad="38100" dist="38100" dir="2700000" algn="tl">
                  <a:srgbClr val="000000">
                    <a:alpha val="43137"/>
                  </a:srgbClr>
                </a:outerShdw>
              </a:effectLst>
            </a:endParaRPr>
          </a:p>
        </p:txBody>
      </p:sp>
      <p:sp>
        <p:nvSpPr>
          <p:cNvPr id="4" name="Rectangle 3"/>
          <p:cNvSpPr/>
          <p:nvPr/>
        </p:nvSpPr>
        <p:spPr>
          <a:xfrm>
            <a:off x="5867400" y="1645928"/>
            <a:ext cx="3055257" cy="3970318"/>
          </a:xfrm>
          <a:prstGeom prst="rect">
            <a:avLst/>
          </a:prstGeom>
        </p:spPr>
        <p:txBody>
          <a:bodyPr wrap="square">
            <a:spAutoFit/>
          </a:bodyPr>
          <a:lstStyle/>
          <a:p>
            <a:pPr indent="457200" algn="just"/>
            <a:r>
              <a:rPr lang="vi-VN"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2800" b="1" dirty="0" smtClean="0">
                <a:effectLst>
                  <a:outerShdw blurRad="38100" dist="38100" dir="2700000" algn="tl">
                    <a:srgbClr val="000000">
                      <a:alpha val="43137"/>
                    </a:srgbClr>
                  </a:outerShdw>
                </a:effectLst>
                <a:latin typeface="Times New Roman" pitchFamily="18" charset="0"/>
                <a:cs typeface="Times New Roman" pitchFamily="18" charset="0"/>
              </a:rPr>
              <a:t> Hãy </a:t>
            </a:r>
            <a:r>
              <a:rPr lang="vi-VN" sz="2800" b="1" dirty="0">
                <a:effectLst>
                  <a:outerShdw blurRad="38100" dist="38100" dir="2700000" algn="tl">
                    <a:srgbClr val="000000">
                      <a:alpha val="43137"/>
                    </a:srgbClr>
                  </a:outerShdw>
                </a:effectLst>
                <a:latin typeface="Times New Roman" pitchFamily="18" charset="0"/>
                <a:cs typeface="Times New Roman" pitchFamily="18" charset="0"/>
              </a:rPr>
              <a:t>quan sát </a:t>
            </a:r>
            <a:r>
              <a:rPr lang="vi-VN" sz="2800" b="1" dirty="0" smtClean="0">
                <a:effectLst>
                  <a:outerShdw blurRad="38100" dist="38100" dir="2700000" algn="tl">
                    <a:srgbClr val="000000">
                      <a:alpha val="43137"/>
                    </a:srgbClr>
                  </a:outerShdw>
                </a:effectLst>
                <a:latin typeface="Times New Roman" pitchFamily="18" charset="0"/>
                <a:cs typeface="Times New Roman" pitchFamily="18" charset="0"/>
              </a:rPr>
              <a:t>hình </a:t>
            </a:r>
            <a:r>
              <a:rPr lang="vi-VN" sz="2800" b="1" dirty="0">
                <a:effectLst>
                  <a:outerShdw blurRad="38100" dist="38100" dir="2700000" algn="tl">
                    <a:srgbClr val="000000">
                      <a:alpha val="43137"/>
                    </a:srgbClr>
                  </a:outerShdw>
                </a:effectLst>
                <a:latin typeface="Times New Roman" pitchFamily="18" charset="0"/>
                <a:cs typeface="Times New Roman" pitchFamily="18" charset="0"/>
              </a:rPr>
              <a:t>2.1 SGK để tìm hiểu thế nào là hình chiếu của 1 vật thể? Mặt phẳng chiếu là mặt nào? Các đường như thế nào </a:t>
            </a:r>
            <a:r>
              <a:rPr lang="vi-VN" sz="2800" b="1" dirty="0" smtClean="0">
                <a:effectLst>
                  <a:outerShdw blurRad="38100" dist="38100" dir="2700000" algn="tl">
                    <a:srgbClr val="000000">
                      <a:alpha val="43137"/>
                    </a:srgbClr>
                  </a:outerShdw>
                </a:effectLst>
                <a:latin typeface="Times New Roman" pitchFamily="18" charset="0"/>
                <a:cs typeface="Times New Roman" pitchFamily="18" charset="0"/>
              </a:rPr>
              <a:t>là tia </a:t>
            </a:r>
            <a:r>
              <a:rPr lang="vi-VN" sz="2800" b="1" dirty="0">
                <a:effectLst>
                  <a:outerShdw blurRad="38100" dist="38100" dir="2700000" algn="tl">
                    <a:srgbClr val="000000">
                      <a:alpha val="43137"/>
                    </a:srgbClr>
                  </a:outerShdw>
                </a:effectLst>
                <a:latin typeface="Times New Roman" pitchFamily="18" charset="0"/>
                <a:cs typeface="Times New Roman" pitchFamily="18" charset="0"/>
              </a:rPr>
              <a:t>chiếu? </a:t>
            </a:r>
          </a:p>
        </p:txBody>
      </p:sp>
      <p:sp>
        <p:nvSpPr>
          <p:cNvPr id="2" name="Right Arrow 1">
            <a:hlinkClick r:id="rId4" action="ppaction://hlinksldjump"/>
          </p:cNvPr>
          <p:cNvSpPr/>
          <p:nvPr/>
        </p:nvSpPr>
        <p:spPr>
          <a:xfrm>
            <a:off x="8610600" y="6400800"/>
            <a:ext cx="312057"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vi-VN"/>
          </a:p>
        </p:txBody>
      </p:sp>
    </p:spTree>
    <p:extLst>
      <p:ext uri="{BB962C8B-B14F-4D97-AF65-F5344CB8AC3E}">
        <p14:creationId xmlns="" xmlns:p14="http://schemas.microsoft.com/office/powerpoint/2010/main" val="1654640994"/>
      </p:ext>
    </p:extLst>
  </p:cSld>
  <p:clrMapOvr>
    <a:masterClrMapping/>
  </p:clrMapOvr>
  <mc:AlternateContent xmlns:mc="http://schemas.openxmlformats.org/markup-compatibility/2006">
    <mc:Choice xmlns="" xmlns:p14="http://schemas.microsoft.com/office/powerpoint/2010/main" Requires="p14">
      <p:transition spd="slow" p14:dur="1750">
        <p14:glitter dir="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250" autoRev="1" fill="hold">
                                          <p:stCondLst>
                                            <p:cond delay="0"/>
                                          </p:stCondLst>
                                        </p:cTn>
                                        <p:tgtEl>
                                          <p:spTgt spid="4"/>
                                        </p:tgtEl>
                                        <p:attrNameLst>
                                          <p:attrName>ppt_w</p:attrName>
                                        </p:attrNameLst>
                                      </p:cBhvr>
                                    </p:anim>
                                    <p:anim by="(#ppt_w*0.50)" calcmode="lin" valueType="num">
                                      <p:cBhvr>
                                        <p:cTn id="16" dur="250" decel="50000" autoRev="1" fill="hold">
                                          <p:stCondLst>
                                            <p:cond delay="0"/>
                                          </p:stCondLst>
                                        </p:cTn>
                                        <p:tgtEl>
                                          <p:spTgt spid="4"/>
                                        </p:tgtEl>
                                        <p:attrNameLst>
                                          <p:attrName>ppt_x</p:attrName>
                                        </p:attrNameLst>
                                      </p:cBhvr>
                                    </p:anim>
                                    <p:anim from="(-#ppt_h/2)" to="(#ppt_y)" calcmode="lin" valueType="num">
                                      <p:cBhvr>
                                        <p:cTn id="17" dur="500" fill="hold">
                                          <p:stCondLst>
                                            <p:cond delay="0"/>
                                          </p:stCondLst>
                                        </p:cTn>
                                        <p:tgtEl>
                                          <p:spTgt spid="4"/>
                                        </p:tgtEl>
                                        <p:attrNameLst>
                                          <p:attrName>ppt_y</p:attrName>
                                        </p:attrNameLst>
                                      </p:cBhvr>
                                    </p:anim>
                                    <p:animRot by="21600000">
                                      <p:cBhvr>
                                        <p:cTn id="18"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914" y="1613624"/>
            <a:ext cx="8824686" cy="3339376"/>
          </a:xfrm>
          <a:prstGeom prst="rect">
            <a:avLst/>
          </a:prstGeom>
        </p:spPr>
        <p:txBody>
          <a:bodyPr wrap="square">
            <a:spAutoFit/>
          </a:bodyPr>
          <a:lstStyle/>
          <a:p>
            <a:pPr marL="261938" indent="-261938">
              <a:spcBef>
                <a:spcPts val="600"/>
              </a:spcBef>
              <a:buFont typeface="Wingdings" pitchFamily="2" charset="2"/>
              <a:buChar char="§"/>
            </a:pPr>
            <a:r>
              <a:rPr lang="vi-VN" sz="2800" b="1" dirty="0">
                <a:effectLst>
                  <a:outerShdw blurRad="38100" dist="38100" dir="2700000" algn="tl">
                    <a:srgbClr val="000000">
                      <a:alpha val="43137"/>
                    </a:srgbClr>
                  </a:outerShdw>
                </a:effectLst>
                <a:latin typeface="Constantia" pitchFamily="18" charset="0"/>
              </a:rPr>
              <a:t>Mặt phẳng chiếu là MP chứa hình chiếu của vật thể</a:t>
            </a:r>
            <a:r>
              <a:rPr lang="pt-BR" sz="2800" b="1" dirty="0">
                <a:effectLst>
                  <a:outerShdw blurRad="38100" dist="38100" dir="2700000" algn="tl">
                    <a:srgbClr val="000000">
                      <a:alpha val="43137"/>
                    </a:srgbClr>
                  </a:outerShdw>
                </a:effectLst>
                <a:latin typeface="Constantia" pitchFamily="18" charset="0"/>
              </a:rPr>
              <a:t>.</a:t>
            </a:r>
            <a:endParaRPr lang="vi-VN" sz="2800" b="1" dirty="0">
              <a:effectLst>
                <a:outerShdw blurRad="38100" dist="38100" dir="2700000" algn="tl">
                  <a:srgbClr val="000000">
                    <a:alpha val="43137"/>
                  </a:srgbClr>
                </a:outerShdw>
              </a:effectLst>
              <a:latin typeface="Constantia" pitchFamily="18" charset="0"/>
            </a:endParaRPr>
          </a:p>
          <a:p>
            <a:pPr marL="261938" indent="-261938">
              <a:spcBef>
                <a:spcPts val="600"/>
              </a:spcBef>
              <a:buFont typeface="Wingdings" pitchFamily="2" charset="2"/>
              <a:buChar char="§"/>
            </a:pPr>
            <a:r>
              <a:rPr lang="vi-VN" sz="2800" b="1" dirty="0" smtClean="0">
                <a:effectLst>
                  <a:outerShdw blurRad="38100" dist="38100" dir="2700000" algn="tl">
                    <a:srgbClr val="000000">
                      <a:alpha val="43137"/>
                    </a:srgbClr>
                  </a:outerShdw>
                </a:effectLst>
                <a:latin typeface="Constantia" pitchFamily="18" charset="0"/>
              </a:rPr>
              <a:t>Điểm </a:t>
            </a:r>
            <a:r>
              <a:rPr lang="vi-VN" sz="2800" b="1" dirty="0">
                <a:effectLst>
                  <a:outerShdw blurRad="38100" dist="38100" dir="2700000" algn="tl">
                    <a:srgbClr val="000000">
                      <a:alpha val="43137"/>
                    </a:srgbClr>
                  </a:outerShdw>
                </a:effectLst>
                <a:latin typeface="Constantia" pitchFamily="18" charset="0"/>
              </a:rPr>
              <a:t>A trên vật thể có hình </a:t>
            </a:r>
            <a:r>
              <a:rPr lang="vi-VN" sz="2800" b="1" dirty="0" smtClean="0">
                <a:effectLst>
                  <a:outerShdw blurRad="38100" dist="38100" dir="2700000" algn="tl">
                    <a:srgbClr val="000000">
                      <a:alpha val="43137"/>
                    </a:srgbClr>
                  </a:outerShdw>
                </a:effectLst>
                <a:latin typeface="Constantia" pitchFamily="18" charset="0"/>
              </a:rPr>
              <a:t>chiếu là </a:t>
            </a:r>
            <a:r>
              <a:rPr lang="vi-VN" sz="2800" b="1" dirty="0">
                <a:effectLst>
                  <a:outerShdw blurRad="38100" dist="38100" dir="2700000" algn="tl">
                    <a:srgbClr val="000000">
                      <a:alpha val="43137"/>
                    </a:srgbClr>
                  </a:outerShdw>
                </a:effectLst>
                <a:latin typeface="Constantia" pitchFamily="18" charset="0"/>
              </a:rPr>
              <a:t>điểm A</a:t>
            </a:r>
            <a:r>
              <a:rPr lang="pt-BR" sz="2800" b="1" dirty="0">
                <a:effectLst>
                  <a:outerShdw blurRad="38100" dist="38100" dir="2700000" algn="tl">
                    <a:srgbClr val="000000">
                      <a:alpha val="43137"/>
                    </a:srgbClr>
                  </a:outerShdw>
                </a:effectLst>
                <a:latin typeface="Constantia" pitchFamily="18" charset="0"/>
              </a:rPr>
              <a:t>’</a:t>
            </a:r>
            <a:r>
              <a:rPr lang="vi-VN" sz="2800" b="1" dirty="0">
                <a:effectLst>
                  <a:outerShdw blurRad="38100" dist="38100" dir="2700000" algn="tl">
                    <a:srgbClr val="000000">
                      <a:alpha val="43137"/>
                    </a:srgbClr>
                  </a:outerShdw>
                </a:effectLst>
                <a:latin typeface="Constantia" pitchFamily="18" charset="0"/>
              </a:rPr>
              <a:t>.</a:t>
            </a:r>
          </a:p>
          <a:p>
            <a:pPr marL="261938" indent="-261938">
              <a:spcBef>
                <a:spcPts val="600"/>
              </a:spcBef>
              <a:buFont typeface="Wingdings" pitchFamily="2" charset="2"/>
              <a:buChar char="§"/>
            </a:pPr>
            <a:r>
              <a:rPr lang="vi-VN" sz="2800" b="1" dirty="0" smtClean="0">
                <a:effectLst>
                  <a:outerShdw blurRad="38100" dist="38100" dir="2700000" algn="tl">
                    <a:srgbClr val="000000">
                      <a:alpha val="43137"/>
                    </a:srgbClr>
                  </a:outerShdw>
                </a:effectLst>
                <a:latin typeface="Constantia" pitchFamily="18" charset="0"/>
              </a:rPr>
              <a:t>Tia </a:t>
            </a:r>
            <a:r>
              <a:rPr lang="vi-VN" sz="2800" b="1" dirty="0">
                <a:effectLst>
                  <a:outerShdw blurRad="38100" dist="38100" dir="2700000" algn="tl">
                    <a:srgbClr val="000000">
                      <a:alpha val="43137"/>
                    </a:srgbClr>
                  </a:outerShdw>
                </a:effectLst>
                <a:latin typeface="Constantia" pitchFamily="18" charset="0"/>
              </a:rPr>
              <a:t>sáng đi từ nguồn sáng S qua điểm A xuống điểm chiếu A’, </a:t>
            </a:r>
            <a:r>
              <a:rPr lang="vi-VN" sz="2800" b="1" dirty="0" smtClean="0">
                <a:effectLst>
                  <a:outerShdw blurRad="38100" dist="38100" dir="2700000" algn="tl">
                    <a:srgbClr val="000000">
                      <a:alpha val="43137"/>
                    </a:srgbClr>
                  </a:outerShdw>
                </a:effectLst>
                <a:latin typeface="Constantia" pitchFamily="18" charset="0"/>
              </a:rPr>
              <a:t> gọi </a:t>
            </a:r>
            <a:r>
              <a:rPr lang="vi-VN" sz="2800" b="1" dirty="0">
                <a:effectLst>
                  <a:outerShdw blurRad="38100" dist="38100" dir="2700000" algn="tl">
                    <a:srgbClr val="000000">
                      <a:alpha val="43137"/>
                    </a:srgbClr>
                  </a:outerShdw>
                </a:effectLst>
                <a:latin typeface="Constantia" pitchFamily="18" charset="0"/>
              </a:rPr>
              <a:t>là tia chiếu SAA</a:t>
            </a:r>
            <a:r>
              <a:rPr lang="vi-VN" sz="2800" b="1" dirty="0" smtClean="0">
                <a:effectLst>
                  <a:outerShdw blurRad="38100" dist="38100" dir="2700000" algn="tl">
                    <a:srgbClr val="000000">
                      <a:alpha val="43137"/>
                    </a:srgbClr>
                  </a:outerShdw>
                </a:effectLst>
                <a:latin typeface="Constantia" pitchFamily="18" charset="0"/>
              </a:rPr>
              <a:t>’.</a:t>
            </a:r>
            <a:endParaRPr lang="vi-VN" sz="2800" b="1" dirty="0">
              <a:effectLst>
                <a:outerShdw blurRad="38100" dist="38100" dir="2700000" algn="tl">
                  <a:srgbClr val="000000">
                    <a:alpha val="43137"/>
                  </a:srgbClr>
                </a:outerShdw>
              </a:effectLst>
              <a:latin typeface="Constantia" pitchFamily="18" charset="0"/>
            </a:endParaRPr>
          </a:p>
          <a:p>
            <a:pPr marL="261938" indent="-261938">
              <a:spcBef>
                <a:spcPts val="600"/>
              </a:spcBef>
              <a:buFont typeface="Wingdings" pitchFamily="2" charset="2"/>
              <a:buChar char="§"/>
            </a:pPr>
            <a:r>
              <a:rPr lang="vi-VN" sz="2800" b="1" dirty="0" smtClean="0">
                <a:effectLst>
                  <a:outerShdw blurRad="38100" dist="38100" dir="2700000" algn="tl">
                    <a:srgbClr val="000000">
                      <a:alpha val="43137"/>
                    </a:srgbClr>
                  </a:outerShdw>
                </a:effectLst>
                <a:latin typeface="Constantia" pitchFamily="18" charset="0"/>
              </a:rPr>
              <a:t>Hình </a:t>
            </a:r>
            <a:r>
              <a:rPr lang="vi-VN" sz="2800" b="1" dirty="0">
                <a:effectLst>
                  <a:outerShdw blurRad="38100" dist="38100" dir="2700000" algn="tl">
                    <a:srgbClr val="000000">
                      <a:alpha val="43137"/>
                    </a:srgbClr>
                  </a:outerShdw>
                </a:effectLst>
                <a:latin typeface="Constantia" pitchFamily="18" charset="0"/>
              </a:rPr>
              <a:t>chiếu của vật thể bao gồm tập hợp các điểm chiếu của vật thể trên mặt phẳng chiếu.</a:t>
            </a:r>
          </a:p>
        </p:txBody>
      </p:sp>
      <p:sp>
        <p:nvSpPr>
          <p:cNvPr id="5" name="Text Box 84"/>
          <p:cNvSpPr txBox="1">
            <a:spLocks noChangeArrowheads="1"/>
          </p:cNvSpPr>
          <p:nvPr/>
        </p:nvSpPr>
        <p:spPr bwMode="auto">
          <a:xfrm>
            <a:off x="1097814" y="486228"/>
            <a:ext cx="80099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I -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Khái</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niệm</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về</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hình</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chiếu</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endParaRPr>
          </a:p>
        </p:txBody>
      </p:sp>
      <p:sp>
        <p:nvSpPr>
          <p:cNvPr id="2" name="Left Arrow 1">
            <a:hlinkClick r:id="rId2" action="ppaction://hlinksldjump"/>
          </p:cNvPr>
          <p:cNvSpPr/>
          <p:nvPr/>
        </p:nvSpPr>
        <p:spPr>
          <a:xfrm>
            <a:off x="8458200" y="6324600"/>
            <a:ext cx="381000" cy="304800"/>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vi-VN"/>
          </a:p>
        </p:txBody>
      </p:sp>
    </p:spTree>
    <p:extLst>
      <p:ext uri="{BB962C8B-B14F-4D97-AF65-F5344CB8AC3E}">
        <p14:creationId xmlns="" xmlns:p14="http://schemas.microsoft.com/office/powerpoint/2010/main" val="431498717"/>
      </p:ext>
    </p:extLst>
  </p:cSld>
  <p:clrMapOvr>
    <a:masterClrMapping/>
  </p:clrMapOvr>
  <mc:AlternateContent xmlns:mc="http://schemas.openxmlformats.org/markup-compatibility/2006">
    <mc:Choice xmlns="" xmlns:p14="http://schemas.microsoft.com/office/powerpoint/2010/main" Requires="p14">
      <p:transition spd="slow" p14:dur="175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2450"/>
                            </p:stCondLst>
                            <p:childTnLst>
                              <p:par>
                                <p:cTn id="13" presetID="55"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6"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4">
                                            <p:txEl>
                                              <p:pRg st="1" end="1"/>
                                            </p:txEl>
                                          </p:spTgt>
                                        </p:tgtEl>
                                      </p:cBhvr>
                                    </p:animEffect>
                                  </p:childTnLst>
                                </p:cTn>
                              </p:par>
                            </p:childTnLst>
                          </p:cTn>
                        </p:par>
                        <p:par>
                          <p:cTn id="18" fill="hold">
                            <p:stCondLst>
                              <p:cond delay="3450"/>
                            </p:stCondLst>
                            <p:childTnLst>
                              <p:par>
                                <p:cTn id="19" presetID="15"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25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1250" fill="hold"/>
                                        <p:tgtEl>
                                          <p:spTgt spid="4">
                                            <p:txEl>
                                              <p:pRg st="2" end="2"/>
                                            </p:txEl>
                                          </p:spTgt>
                                        </p:tgtEl>
                                        <p:attrNameLst>
                                          <p:attrName>ppt_h</p:attrName>
                                        </p:attrNameLst>
                                      </p:cBhvr>
                                      <p:tavLst>
                                        <p:tav tm="0">
                                          <p:val>
                                            <p:fltVal val="0"/>
                                          </p:val>
                                        </p:tav>
                                        <p:tav tm="100000">
                                          <p:val>
                                            <p:strVal val="#ppt_h"/>
                                          </p:val>
                                        </p:tav>
                                      </p:tavLst>
                                    </p:anim>
                                    <p:anim calcmode="lin" valueType="num">
                                      <p:cBhvr>
                                        <p:cTn id="23" dur="125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25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47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n8tr008h04"/>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5291450" y="2575456"/>
            <a:ext cx="3885804" cy="2890068"/>
          </a:xfrm>
          <a:prstGeom prst="rect">
            <a:avLst/>
          </a:prstGeom>
          <a:noFill/>
          <a:ln>
            <a:noFill/>
          </a:ln>
        </p:spPr>
      </p:pic>
      <p:pic>
        <p:nvPicPr>
          <p:cNvPr id="7" name="Picture 6" descr="cn8tr008h03"/>
          <p:cNvPicPr>
            <a:picLocks noGrp="1" noChangeAspect="1"/>
          </p:cNvPicPr>
          <p:nvPr isPhoto="1"/>
        </p:nvPicPr>
        <p:blipFill>
          <a:blip r:embed="rId3" cstate="print">
            <a:lum/>
            <a:extLst>
              <a:ext uri="{28A0092B-C50C-407E-A947-70E740481C1C}">
                <a14:useLocalDpi xmlns="" xmlns:a14="http://schemas.microsoft.com/office/drawing/2010/main" val="0"/>
              </a:ext>
            </a:extLst>
          </a:blip>
          <a:stretch>
            <a:fillRect/>
          </a:stretch>
        </p:blipFill>
        <p:spPr>
          <a:xfrm>
            <a:off x="2362200" y="1261530"/>
            <a:ext cx="3975307" cy="2891760"/>
          </a:xfrm>
          <a:prstGeom prst="rect">
            <a:avLst/>
          </a:prstGeom>
          <a:noFill/>
          <a:ln>
            <a:noFill/>
          </a:ln>
        </p:spPr>
      </p:pic>
      <p:sp>
        <p:nvSpPr>
          <p:cNvPr id="4" name="Rectangle 3"/>
          <p:cNvSpPr/>
          <p:nvPr/>
        </p:nvSpPr>
        <p:spPr>
          <a:xfrm>
            <a:off x="240555" y="5486400"/>
            <a:ext cx="8763000" cy="1384995"/>
          </a:xfrm>
          <a:prstGeom prst="rect">
            <a:avLst/>
          </a:prstGeom>
        </p:spPr>
        <p:txBody>
          <a:bodyPr wrap="square">
            <a:spAutoFit/>
          </a:bodyPr>
          <a:lstStyle/>
          <a:p>
            <a:pPr algn="just"/>
            <a:r>
              <a:rPr lang="vi-VN" sz="2800" b="1" i="1" dirty="0">
                <a:solidFill>
                  <a:srgbClr val="FF0000"/>
                </a:solidFill>
                <a:latin typeface="Constantia" pitchFamily="18" charset="0"/>
              </a:rPr>
              <a:t>? </a:t>
            </a:r>
            <a:r>
              <a:rPr lang="vi-VN" sz="2800" i="1" dirty="0" smtClean="0">
                <a:effectLst>
                  <a:outerShdw blurRad="38100" dist="38100" dir="2700000" algn="tl">
                    <a:srgbClr val="000000">
                      <a:alpha val="43137"/>
                    </a:srgbClr>
                  </a:outerShdw>
                </a:effectLst>
                <a:latin typeface="Constantia" pitchFamily="18" charset="0"/>
              </a:rPr>
              <a:t>Tại </a:t>
            </a:r>
            <a:r>
              <a:rPr lang="vi-VN" sz="2800" i="1" dirty="0">
                <a:effectLst>
                  <a:outerShdw blurRad="38100" dist="38100" dir="2700000" algn="tl">
                    <a:srgbClr val="000000">
                      <a:alpha val="43137"/>
                    </a:srgbClr>
                  </a:outerShdw>
                </a:effectLst>
                <a:latin typeface="Constantia" pitchFamily="18" charset="0"/>
              </a:rPr>
              <a:t>sao lại có nhiều phép chiếu, dựa vào đặc điểm nào người ta phân loại phép chiếu, đặc điểm của những loại phép chiếu đó như thế nào?  </a:t>
            </a:r>
          </a:p>
        </p:txBody>
      </p:sp>
      <p:sp>
        <p:nvSpPr>
          <p:cNvPr id="5" name="Text Box 84"/>
          <p:cNvSpPr txBox="1">
            <a:spLocks noChangeArrowheads="1"/>
          </p:cNvSpPr>
          <p:nvPr/>
        </p:nvSpPr>
        <p:spPr bwMode="auto">
          <a:xfrm>
            <a:off x="1286500" y="406217"/>
            <a:ext cx="80099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II –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Các</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phép</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chiếu</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endParaRPr>
          </a:p>
        </p:txBody>
      </p:sp>
      <p:pic>
        <p:nvPicPr>
          <p:cNvPr id="6" name="Picture 5" descr="cn8tr008h02"/>
          <p:cNvPicPr>
            <a:picLocks noGrp="1" noChangeAspect="1"/>
          </p:cNvPicPr>
          <p:nvPr isPhoto="1"/>
        </p:nvPicPr>
        <p:blipFill>
          <a:blip r:embed="rId4" cstate="print">
            <a:lum/>
            <a:extLst>
              <a:ext uri="{28A0092B-C50C-407E-A947-70E740481C1C}">
                <a14:useLocalDpi xmlns="" xmlns:a14="http://schemas.microsoft.com/office/drawing/2010/main" val="0"/>
              </a:ext>
            </a:extLst>
          </a:blip>
          <a:stretch>
            <a:fillRect/>
          </a:stretch>
        </p:blipFill>
        <p:spPr>
          <a:xfrm>
            <a:off x="76696" y="2719690"/>
            <a:ext cx="3123704" cy="2766710"/>
          </a:xfrm>
          <a:prstGeom prst="rect">
            <a:avLst/>
          </a:prstGeom>
          <a:noFill/>
          <a:ln>
            <a:noFill/>
          </a:ln>
        </p:spPr>
      </p:pic>
      <p:sp>
        <p:nvSpPr>
          <p:cNvPr id="9" name="TextBox 8"/>
          <p:cNvSpPr txBox="1"/>
          <p:nvPr/>
        </p:nvSpPr>
        <p:spPr>
          <a:xfrm>
            <a:off x="1214998" y="2196470"/>
            <a:ext cx="847100" cy="523220"/>
          </a:xfrm>
          <a:prstGeom prst="rect">
            <a:avLst/>
          </a:prstGeom>
          <a:noFill/>
        </p:spPr>
        <p:txBody>
          <a:bodyPr wrap="square" rtlCol="0">
            <a:spAutoFit/>
          </a:bodyPr>
          <a:lstStyle/>
          <a:p>
            <a:pPr algn="ctr"/>
            <a:r>
              <a:rPr lang="vi-VN" sz="2800" b="1" dirty="0" smtClean="0">
                <a:solidFill>
                  <a:srgbClr val="FFC000"/>
                </a:solidFill>
                <a:effectLst>
                  <a:outerShdw blurRad="38100" dist="38100" dir="2700000" algn="tl">
                    <a:srgbClr val="000000">
                      <a:alpha val="43137"/>
                    </a:srgbClr>
                  </a:outerShdw>
                </a:effectLst>
              </a:rPr>
              <a:t>(a)</a:t>
            </a:r>
            <a:endParaRPr lang="vi-VN" b="1" dirty="0">
              <a:solidFill>
                <a:srgbClr val="FFC000"/>
              </a:solidFill>
              <a:effectLst>
                <a:outerShdw blurRad="38100" dist="38100" dir="2700000" algn="tl">
                  <a:srgbClr val="000000">
                    <a:alpha val="43137"/>
                  </a:srgbClr>
                </a:outerShdw>
              </a:effectLst>
            </a:endParaRPr>
          </a:p>
        </p:txBody>
      </p:sp>
      <p:sp>
        <p:nvSpPr>
          <p:cNvPr id="10" name="TextBox 9"/>
          <p:cNvSpPr txBox="1"/>
          <p:nvPr/>
        </p:nvSpPr>
        <p:spPr>
          <a:xfrm>
            <a:off x="3774955" y="4165360"/>
            <a:ext cx="847100" cy="523220"/>
          </a:xfrm>
          <a:prstGeom prst="rect">
            <a:avLst/>
          </a:prstGeom>
          <a:noFill/>
        </p:spPr>
        <p:txBody>
          <a:bodyPr wrap="square" rtlCol="0">
            <a:spAutoFit/>
          </a:bodyPr>
          <a:lstStyle/>
          <a:p>
            <a:pPr algn="ctr"/>
            <a:r>
              <a:rPr lang="vi-VN" sz="2800" b="1" dirty="0" smtClean="0">
                <a:solidFill>
                  <a:srgbClr val="FFC000"/>
                </a:solidFill>
                <a:effectLst>
                  <a:outerShdw blurRad="38100" dist="38100" dir="2700000" algn="tl">
                    <a:srgbClr val="000000">
                      <a:alpha val="43137"/>
                    </a:srgbClr>
                  </a:outerShdw>
                </a:effectLst>
              </a:rPr>
              <a:t>(b)</a:t>
            </a:r>
            <a:endParaRPr lang="vi-VN" b="1" dirty="0">
              <a:solidFill>
                <a:srgbClr val="FFC000"/>
              </a:solidFill>
              <a:effectLst>
                <a:outerShdw blurRad="38100" dist="38100" dir="2700000" algn="tl">
                  <a:srgbClr val="000000">
                    <a:alpha val="43137"/>
                  </a:srgbClr>
                </a:outerShdw>
              </a:effectLst>
            </a:endParaRPr>
          </a:p>
        </p:txBody>
      </p:sp>
      <p:sp>
        <p:nvSpPr>
          <p:cNvPr id="11" name="TextBox 10"/>
          <p:cNvSpPr txBox="1"/>
          <p:nvPr/>
        </p:nvSpPr>
        <p:spPr>
          <a:xfrm>
            <a:off x="7086600" y="2052236"/>
            <a:ext cx="847100" cy="523220"/>
          </a:xfrm>
          <a:prstGeom prst="rect">
            <a:avLst/>
          </a:prstGeom>
          <a:noFill/>
        </p:spPr>
        <p:txBody>
          <a:bodyPr wrap="square" rtlCol="0">
            <a:spAutoFit/>
          </a:bodyPr>
          <a:lstStyle/>
          <a:p>
            <a:pPr algn="ctr"/>
            <a:r>
              <a:rPr lang="vi-VN" sz="2800" b="1" dirty="0" smtClean="0">
                <a:solidFill>
                  <a:srgbClr val="FFC000"/>
                </a:solidFill>
                <a:effectLst>
                  <a:outerShdw blurRad="38100" dist="38100" dir="2700000" algn="tl">
                    <a:srgbClr val="000000">
                      <a:alpha val="43137"/>
                    </a:srgbClr>
                  </a:outerShdw>
                </a:effectLst>
              </a:rPr>
              <a:t>(c)</a:t>
            </a:r>
            <a:endParaRPr lang="vi-VN" b="1" dirty="0">
              <a:solidFill>
                <a:srgbClr val="FFC000"/>
              </a:solidFill>
              <a:effectLst>
                <a:outerShdw blurRad="38100" dist="38100" dir="2700000" algn="tl">
                  <a:srgbClr val="000000">
                    <a:alpha val="43137"/>
                  </a:srgbClr>
                </a:outerShdw>
              </a:effectLst>
            </a:endParaRPr>
          </a:p>
        </p:txBody>
      </p:sp>
      <p:sp>
        <p:nvSpPr>
          <p:cNvPr id="12" name="TextBox 11"/>
          <p:cNvSpPr txBox="1"/>
          <p:nvPr/>
        </p:nvSpPr>
        <p:spPr>
          <a:xfrm>
            <a:off x="3886200" y="1261530"/>
            <a:ext cx="3962399" cy="461665"/>
          </a:xfrm>
          <a:prstGeom prst="rect">
            <a:avLst/>
          </a:prstGeom>
          <a:noFill/>
        </p:spPr>
        <p:txBody>
          <a:bodyPr wrap="square" rtlCol="0">
            <a:spAutoFit/>
          </a:bodyPr>
          <a:lstStyle/>
          <a:p>
            <a:r>
              <a:rPr lang="vi-VN" sz="2400" b="1" i="1" u="sng" dirty="0">
                <a:solidFill>
                  <a:schemeClr val="tx2"/>
                </a:solidFill>
                <a:effectLst>
                  <a:outerShdw blurRad="38100" dist="38100" dir="2700000" algn="tl">
                    <a:srgbClr val="000000">
                      <a:alpha val="43137"/>
                    </a:srgbClr>
                  </a:outerShdw>
                </a:effectLst>
              </a:rPr>
              <a:t>Hình 2.2:</a:t>
            </a:r>
            <a:r>
              <a:rPr lang="vi-VN" sz="2400" b="1" i="1" dirty="0">
                <a:solidFill>
                  <a:schemeClr val="tx2"/>
                </a:solidFill>
                <a:effectLst>
                  <a:outerShdw blurRad="38100" dist="38100" dir="2700000" algn="tl">
                    <a:srgbClr val="000000">
                      <a:alpha val="43137"/>
                    </a:srgbClr>
                  </a:outerShdw>
                </a:effectLst>
              </a:rPr>
              <a:t> </a:t>
            </a:r>
            <a:r>
              <a:rPr lang="vi-VN" sz="2400" b="1" dirty="0" smtClean="0">
                <a:effectLst>
                  <a:outerShdw blurRad="38100" dist="38100" dir="2700000" algn="tl">
                    <a:srgbClr val="000000">
                      <a:alpha val="43137"/>
                    </a:srgbClr>
                  </a:outerShdw>
                </a:effectLst>
              </a:rPr>
              <a:t>Các phép chiếu </a:t>
            </a:r>
            <a:endParaRPr lang="vi-VN" sz="2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313771315"/>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out)">
                                      <p:cBhvr>
                                        <p:cTn id="17" dur="750"/>
                                        <p:tgtEl>
                                          <p:spTgt spid="6"/>
                                        </p:tgtEl>
                                      </p:cBhvr>
                                    </p:animEffect>
                                  </p:childTnLst>
                                </p:cTn>
                              </p:par>
                              <p:par>
                                <p:cTn id="18" presetID="6" presetClass="entr" presetSubtype="32"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out)">
                                      <p:cBhvr>
                                        <p:cTn id="20" dur="750"/>
                                        <p:tgtEl>
                                          <p:spTgt spid="9"/>
                                        </p:tgtEl>
                                      </p:cBhvr>
                                    </p:animEffect>
                                  </p:childTnLst>
                                </p:cTn>
                              </p:par>
                            </p:childTnLst>
                          </p:cTn>
                        </p:par>
                        <p:par>
                          <p:cTn id="21" fill="hold">
                            <p:stCondLst>
                              <p:cond delay="750"/>
                            </p:stCondLst>
                            <p:childTnLst>
                              <p:par>
                                <p:cTn id="22" presetID="21"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4)">
                                      <p:cBhvr>
                                        <p:cTn id="24" dur="750"/>
                                        <p:tgtEl>
                                          <p:spTgt spid="7"/>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4)">
                                      <p:cBhvr>
                                        <p:cTn id="27" dur="750"/>
                                        <p:tgtEl>
                                          <p:spTgt spid="10"/>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750" fill="hold"/>
                                        <p:tgtEl>
                                          <p:spTgt spid="11"/>
                                        </p:tgtEl>
                                        <p:attrNameLst>
                                          <p:attrName>ppt_w</p:attrName>
                                        </p:attrNameLst>
                                      </p:cBhvr>
                                      <p:tavLst>
                                        <p:tav tm="0">
                                          <p:val>
                                            <p:fltVal val="0"/>
                                          </p:val>
                                        </p:tav>
                                        <p:tav tm="100000">
                                          <p:val>
                                            <p:strVal val="#ppt_w"/>
                                          </p:val>
                                        </p:tav>
                                      </p:tavLst>
                                    </p:anim>
                                    <p:anim calcmode="lin" valueType="num">
                                      <p:cBhvr>
                                        <p:cTn id="32" dur="750" fill="hold"/>
                                        <p:tgtEl>
                                          <p:spTgt spid="11"/>
                                        </p:tgtEl>
                                        <p:attrNameLst>
                                          <p:attrName>ppt_h</p:attrName>
                                        </p:attrNameLst>
                                      </p:cBhvr>
                                      <p:tavLst>
                                        <p:tav tm="0">
                                          <p:val>
                                            <p:fltVal val="0"/>
                                          </p:val>
                                        </p:tav>
                                        <p:tav tm="100000">
                                          <p:val>
                                            <p:strVal val="#ppt_h"/>
                                          </p:val>
                                        </p:tav>
                                      </p:tavLst>
                                    </p:anim>
                                    <p:animEffect transition="in" filter="fade">
                                      <p:cBhvr>
                                        <p:cTn id="33" dur="750"/>
                                        <p:tgtEl>
                                          <p:spTgt spid="11"/>
                                        </p:tgtEl>
                                      </p:cBhvr>
                                    </p:animEffect>
                                  </p:childTnLst>
                                </p:cTn>
                              </p:par>
                              <p:par>
                                <p:cTn id="34" presetID="53" presetClass="entr" presetSubtype="16"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750" fill="hold"/>
                                        <p:tgtEl>
                                          <p:spTgt spid="8"/>
                                        </p:tgtEl>
                                        <p:attrNameLst>
                                          <p:attrName>ppt_w</p:attrName>
                                        </p:attrNameLst>
                                      </p:cBhvr>
                                      <p:tavLst>
                                        <p:tav tm="0">
                                          <p:val>
                                            <p:fltVal val="0"/>
                                          </p:val>
                                        </p:tav>
                                        <p:tav tm="100000">
                                          <p:val>
                                            <p:strVal val="#ppt_w"/>
                                          </p:val>
                                        </p:tav>
                                      </p:tavLst>
                                    </p:anim>
                                    <p:anim calcmode="lin" valueType="num">
                                      <p:cBhvr>
                                        <p:cTn id="37" dur="750" fill="hold"/>
                                        <p:tgtEl>
                                          <p:spTgt spid="8"/>
                                        </p:tgtEl>
                                        <p:attrNameLst>
                                          <p:attrName>ppt_h</p:attrName>
                                        </p:attrNameLst>
                                      </p:cBhvr>
                                      <p:tavLst>
                                        <p:tav tm="0">
                                          <p:val>
                                            <p:fltVal val="0"/>
                                          </p:val>
                                        </p:tav>
                                        <p:tav tm="100000">
                                          <p:val>
                                            <p:strVal val="#ppt_h"/>
                                          </p:val>
                                        </p:tav>
                                      </p:tavLst>
                                    </p:anim>
                                    <p:animEffect transition="in" filter="fade">
                                      <p:cBhvr>
                                        <p:cTn id="38" dur="75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800" decel="100000"/>
                                        <p:tgtEl>
                                          <p:spTgt spid="4"/>
                                        </p:tgtEl>
                                      </p:cBhvr>
                                    </p:animEffect>
                                    <p:anim calcmode="lin" valueType="num">
                                      <p:cBhvr>
                                        <p:cTn id="44" dur="800" decel="100000" fill="hold"/>
                                        <p:tgtEl>
                                          <p:spTgt spid="4"/>
                                        </p:tgtEl>
                                        <p:attrNameLst>
                                          <p:attrName>style.rotation</p:attrName>
                                        </p:attrNameLst>
                                      </p:cBhvr>
                                      <p:tavLst>
                                        <p:tav tm="0">
                                          <p:val>
                                            <p:fltVal val="-90"/>
                                          </p:val>
                                        </p:tav>
                                        <p:tav tm="100000">
                                          <p:val>
                                            <p:fltVal val="0"/>
                                          </p:val>
                                        </p:tav>
                                      </p:tavLst>
                                    </p:anim>
                                    <p:anim calcmode="lin" valueType="num">
                                      <p:cBhvr>
                                        <p:cTn id="45" dur="800" decel="100000" fill="hold"/>
                                        <p:tgtEl>
                                          <p:spTgt spid="4"/>
                                        </p:tgtEl>
                                        <p:attrNameLst>
                                          <p:attrName>ppt_x</p:attrName>
                                        </p:attrNameLst>
                                      </p:cBhvr>
                                      <p:tavLst>
                                        <p:tav tm="0">
                                          <p:val>
                                            <p:strVal val="#ppt_x+0.4"/>
                                          </p:val>
                                        </p:tav>
                                        <p:tav tm="100000">
                                          <p:val>
                                            <p:strVal val="#ppt_x-0.05"/>
                                          </p:val>
                                        </p:tav>
                                      </p:tavLst>
                                    </p:anim>
                                    <p:anim calcmode="lin" valueType="num">
                                      <p:cBhvr>
                                        <p:cTn id="46" dur="800" decel="100000" fill="hold"/>
                                        <p:tgtEl>
                                          <p:spTgt spid="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n8tr008h04"/>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152813" y="3581400"/>
            <a:ext cx="3885804" cy="2890068"/>
          </a:xfrm>
          <a:prstGeom prst="rect">
            <a:avLst/>
          </a:prstGeom>
          <a:noFill/>
          <a:ln>
            <a:noFill/>
          </a:ln>
        </p:spPr>
      </p:pic>
      <p:pic>
        <p:nvPicPr>
          <p:cNvPr id="9" name="Picture 8" descr="cn8tr008h03"/>
          <p:cNvPicPr>
            <a:picLocks noGrp="1" noChangeAspect="1"/>
          </p:cNvPicPr>
          <p:nvPr isPhoto="1"/>
        </p:nvPicPr>
        <p:blipFill>
          <a:blip r:embed="rId3" cstate="print">
            <a:lum/>
            <a:extLst>
              <a:ext uri="{28A0092B-C50C-407E-A947-70E740481C1C}">
                <a14:useLocalDpi xmlns="" xmlns:a14="http://schemas.microsoft.com/office/drawing/2010/main" val="0"/>
              </a:ext>
            </a:extLst>
          </a:blip>
          <a:stretch>
            <a:fillRect/>
          </a:stretch>
        </p:blipFill>
        <p:spPr>
          <a:xfrm>
            <a:off x="63293" y="2819400"/>
            <a:ext cx="3975307" cy="2891760"/>
          </a:xfrm>
          <a:prstGeom prst="rect">
            <a:avLst/>
          </a:prstGeom>
          <a:noFill/>
          <a:ln>
            <a:noFill/>
          </a:ln>
        </p:spPr>
      </p:pic>
      <p:sp>
        <p:nvSpPr>
          <p:cNvPr id="4" name="Text Box 84"/>
          <p:cNvSpPr txBox="1">
            <a:spLocks noChangeArrowheads="1"/>
          </p:cNvSpPr>
          <p:nvPr/>
        </p:nvSpPr>
        <p:spPr bwMode="auto">
          <a:xfrm>
            <a:off x="1286500" y="406217"/>
            <a:ext cx="80099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II –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Các</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phép</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chiếu</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endParaRPr>
          </a:p>
        </p:txBody>
      </p:sp>
      <p:pic>
        <p:nvPicPr>
          <p:cNvPr id="7" name="Picture 6" descr="cn8tr008h02"/>
          <p:cNvPicPr>
            <a:picLocks noGrp="1" noChangeAspect="1"/>
          </p:cNvPicPr>
          <p:nvPr isPhoto="1"/>
        </p:nvPicPr>
        <p:blipFill>
          <a:blip r:embed="rId4" cstate="print">
            <a:lum/>
            <a:extLst>
              <a:ext uri="{28A0092B-C50C-407E-A947-70E740481C1C}">
                <a14:useLocalDpi xmlns="" xmlns:a14="http://schemas.microsoft.com/office/drawing/2010/main" val="0"/>
              </a:ext>
            </a:extLst>
          </a:blip>
          <a:stretch>
            <a:fillRect/>
          </a:stretch>
        </p:blipFill>
        <p:spPr>
          <a:xfrm>
            <a:off x="20893" y="1640026"/>
            <a:ext cx="3699386" cy="3276600"/>
          </a:xfrm>
          <a:prstGeom prst="rect">
            <a:avLst/>
          </a:prstGeom>
          <a:noFill/>
          <a:ln>
            <a:noFill/>
          </a:ln>
        </p:spPr>
      </p:pic>
      <p:sp>
        <p:nvSpPr>
          <p:cNvPr id="6" name="Rectangle 5"/>
          <p:cNvSpPr/>
          <p:nvPr/>
        </p:nvSpPr>
        <p:spPr>
          <a:xfrm>
            <a:off x="4038600" y="1524000"/>
            <a:ext cx="4953000" cy="4401205"/>
          </a:xfrm>
          <a:prstGeom prst="rect">
            <a:avLst/>
          </a:prstGeom>
        </p:spPr>
        <p:txBody>
          <a:bodyPr wrap="square">
            <a:spAutoFit/>
          </a:bodyPr>
          <a:lstStyle/>
          <a:p>
            <a:pPr marL="363538" indent="-363538" algn="just">
              <a:buFont typeface="Wingdings" pitchFamily="2" charset="2"/>
              <a:buChar char="Ø"/>
            </a:pPr>
            <a:r>
              <a:rPr lang="vi-VN" sz="2800" b="1" dirty="0">
                <a:latin typeface="Constantia" pitchFamily="18" charset="0"/>
              </a:rPr>
              <a:t>Phép chiếu xuyên tâm có các tia chiếu xuất phát từ 1 điểm (tâm chiếu).</a:t>
            </a:r>
          </a:p>
          <a:p>
            <a:pPr marL="363538" indent="-363538" algn="just">
              <a:buFont typeface="Wingdings" pitchFamily="2" charset="2"/>
              <a:buChar char="Ø"/>
            </a:pPr>
            <a:r>
              <a:rPr lang="vi-VN" sz="2800" b="1" dirty="0" smtClean="0">
                <a:latin typeface="Constantia" pitchFamily="18" charset="0"/>
              </a:rPr>
              <a:t>Phép </a:t>
            </a:r>
            <a:r>
              <a:rPr lang="vi-VN" sz="2800" b="1" dirty="0">
                <a:latin typeface="Constantia" pitchFamily="18" charset="0"/>
              </a:rPr>
              <a:t>chiếu song song có các tia chiếu song song với nhau.</a:t>
            </a:r>
          </a:p>
          <a:p>
            <a:pPr marL="363538" indent="-363538" algn="just">
              <a:buFont typeface="Wingdings" pitchFamily="2" charset="2"/>
              <a:buChar char="Ø"/>
            </a:pPr>
            <a:r>
              <a:rPr lang="vi-VN" sz="2800" b="1" dirty="0" smtClean="0">
                <a:latin typeface="Constantia" pitchFamily="18" charset="0"/>
              </a:rPr>
              <a:t>Phép </a:t>
            </a:r>
            <a:r>
              <a:rPr lang="vi-VN" sz="2800" b="1" dirty="0">
                <a:latin typeface="Constantia" pitchFamily="18" charset="0"/>
              </a:rPr>
              <a:t>chiếu vuông góc có các tia chiếu vừa song song vừa vuông góc với MP chiếu</a:t>
            </a:r>
          </a:p>
        </p:txBody>
      </p:sp>
      <p:sp>
        <p:nvSpPr>
          <p:cNvPr id="8" name="TextBox 7"/>
          <p:cNvSpPr txBox="1"/>
          <p:nvPr/>
        </p:nvSpPr>
        <p:spPr>
          <a:xfrm>
            <a:off x="20893" y="4916626"/>
            <a:ext cx="3678493" cy="461665"/>
          </a:xfrm>
          <a:prstGeom prst="rect">
            <a:avLst/>
          </a:prstGeom>
          <a:noFill/>
        </p:spPr>
        <p:txBody>
          <a:bodyPr wrap="square" rtlCol="0">
            <a:spAutoFit/>
          </a:bodyPr>
          <a:lstStyle/>
          <a:p>
            <a:pPr algn="ctr"/>
            <a:r>
              <a:rPr lang="vi-VN" sz="2400" b="1" dirty="0">
                <a:solidFill>
                  <a:srgbClr val="FFC000"/>
                </a:solidFill>
                <a:effectLst>
                  <a:outerShdw blurRad="38100" dist="38100" dir="2700000" algn="tl">
                    <a:srgbClr val="000000">
                      <a:alpha val="43137"/>
                    </a:srgbClr>
                  </a:outerShdw>
                </a:effectLst>
              </a:rPr>
              <a:t>Phép chiếu xuyên tâm</a:t>
            </a:r>
          </a:p>
        </p:txBody>
      </p:sp>
      <p:sp>
        <p:nvSpPr>
          <p:cNvPr id="10" name="TextBox 9"/>
          <p:cNvSpPr txBox="1"/>
          <p:nvPr/>
        </p:nvSpPr>
        <p:spPr>
          <a:xfrm>
            <a:off x="233661" y="5694372"/>
            <a:ext cx="3678493" cy="461665"/>
          </a:xfrm>
          <a:prstGeom prst="rect">
            <a:avLst/>
          </a:prstGeom>
          <a:noFill/>
        </p:spPr>
        <p:txBody>
          <a:bodyPr wrap="square" rtlCol="0">
            <a:spAutoFit/>
          </a:bodyPr>
          <a:lstStyle/>
          <a:p>
            <a:pPr algn="ctr"/>
            <a:r>
              <a:rPr lang="vi-VN" sz="2400" b="1" dirty="0">
                <a:solidFill>
                  <a:srgbClr val="FFC000"/>
                </a:solidFill>
                <a:effectLst>
                  <a:outerShdw blurRad="38100" dist="38100" dir="2700000" algn="tl">
                    <a:srgbClr val="000000">
                      <a:alpha val="43137"/>
                    </a:srgbClr>
                  </a:outerShdw>
                </a:effectLst>
              </a:rPr>
              <a:t>Phép chiếu </a:t>
            </a:r>
            <a:r>
              <a:rPr lang="vi-VN" sz="2400" b="1" dirty="0" smtClean="0">
                <a:solidFill>
                  <a:srgbClr val="FFC000"/>
                </a:solidFill>
                <a:effectLst>
                  <a:outerShdw blurRad="38100" dist="38100" dir="2700000" algn="tl">
                    <a:srgbClr val="000000">
                      <a:alpha val="43137"/>
                    </a:srgbClr>
                  </a:outerShdw>
                </a:effectLst>
              </a:rPr>
              <a:t>song song</a:t>
            </a:r>
            <a:endParaRPr lang="vi-VN" sz="2400" b="1" dirty="0">
              <a:solidFill>
                <a:srgbClr val="FFC000"/>
              </a:solidFill>
              <a:effectLst>
                <a:outerShdw blurRad="38100" dist="38100" dir="2700000" algn="tl">
                  <a:srgbClr val="000000">
                    <a:alpha val="43137"/>
                  </a:srgbClr>
                </a:outerShdw>
              </a:effectLst>
            </a:endParaRPr>
          </a:p>
        </p:txBody>
      </p:sp>
      <p:sp>
        <p:nvSpPr>
          <p:cNvPr id="12" name="TextBox 11"/>
          <p:cNvSpPr txBox="1"/>
          <p:nvPr/>
        </p:nvSpPr>
        <p:spPr>
          <a:xfrm>
            <a:off x="256468" y="6396335"/>
            <a:ext cx="3678493" cy="461665"/>
          </a:xfrm>
          <a:prstGeom prst="rect">
            <a:avLst/>
          </a:prstGeom>
          <a:noFill/>
        </p:spPr>
        <p:txBody>
          <a:bodyPr wrap="square" rtlCol="0">
            <a:spAutoFit/>
          </a:bodyPr>
          <a:lstStyle/>
          <a:p>
            <a:pPr algn="ctr"/>
            <a:r>
              <a:rPr lang="vi-VN" sz="2400" b="1" dirty="0">
                <a:solidFill>
                  <a:srgbClr val="FFC000"/>
                </a:solidFill>
                <a:effectLst>
                  <a:outerShdw blurRad="38100" dist="38100" dir="2700000" algn="tl">
                    <a:srgbClr val="000000">
                      <a:alpha val="43137"/>
                    </a:srgbClr>
                  </a:outerShdw>
                </a:effectLst>
              </a:rPr>
              <a:t>Phép chiếu </a:t>
            </a:r>
            <a:r>
              <a:rPr lang="vi-VN" sz="2400" b="1" dirty="0" smtClean="0">
                <a:solidFill>
                  <a:srgbClr val="FFC000"/>
                </a:solidFill>
                <a:effectLst>
                  <a:outerShdw blurRad="38100" dist="38100" dir="2700000" algn="tl">
                    <a:srgbClr val="000000">
                      <a:alpha val="43137"/>
                    </a:srgbClr>
                  </a:outerShdw>
                </a:effectLst>
              </a:rPr>
              <a:t>vuông góc</a:t>
            </a:r>
            <a:endParaRPr lang="vi-VN" sz="24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5189198"/>
      </p:ext>
    </p:extLst>
  </p:cSld>
  <p:clrMapOvr>
    <a:masterClrMapping/>
  </p:clrMapOvr>
  <mc:AlternateContent xmlns:mc="http://schemas.openxmlformats.org/markup-compatibility/2006">
    <mc:Choice xmlns="" xmlns:p14="http://schemas.microsoft.com/office/powerpoint/2010/main" Requires="p14">
      <p:transition spd="slow" p14:dur="1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7"/>
                                        </p:tgtEl>
                                        <p:attrNameLst>
                                          <p:attrName>ppt_w</p:attrName>
                                        </p:attrNameLst>
                                      </p:cBhvr>
                                      <p:tavLst>
                                        <p:tav tm="0">
                                          <p:val>
                                            <p:strVal val="ppt_w"/>
                                          </p:val>
                                        </p:tav>
                                        <p:tav tm="100000">
                                          <p:val>
                                            <p:fltVal val="0"/>
                                          </p:val>
                                        </p:tav>
                                      </p:tavLst>
                                    </p:anim>
                                    <p:anim calcmode="lin" valueType="num">
                                      <p:cBhvr>
                                        <p:cTn id="23" dur="500"/>
                                        <p:tgtEl>
                                          <p:spTgt spid="7"/>
                                        </p:tgtEl>
                                        <p:attrNameLst>
                                          <p:attrName>ppt_h</p:attrName>
                                        </p:attrNameLst>
                                      </p:cBhvr>
                                      <p:tavLst>
                                        <p:tav tm="0">
                                          <p:val>
                                            <p:strVal val="ppt_h"/>
                                          </p:val>
                                        </p:tav>
                                        <p:tav tm="100000">
                                          <p:val>
                                            <p:fltVal val="0"/>
                                          </p:val>
                                        </p:tav>
                                      </p:tavLst>
                                    </p:anim>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53" presetClass="exit" presetSubtype="32" fill="hold" grpId="1" nodeType="withEffect">
                                  <p:stCondLst>
                                    <p:cond delay="0"/>
                                  </p:stCondLst>
                                  <p:childTnLst>
                                    <p:anim calcmode="lin" valueType="num">
                                      <p:cBhvr>
                                        <p:cTn id="27" dur="500"/>
                                        <p:tgtEl>
                                          <p:spTgt spid="8"/>
                                        </p:tgtEl>
                                        <p:attrNameLst>
                                          <p:attrName>ppt_w</p:attrName>
                                        </p:attrNameLst>
                                      </p:cBhvr>
                                      <p:tavLst>
                                        <p:tav tm="0">
                                          <p:val>
                                            <p:strVal val="ppt_w"/>
                                          </p:val>
                                        </p:tav>
                                        <p:tav tm="100000">
                                          <p:val>
                                            <p:fltVal val="0"/>
                                          </p:val>
                                        </p:tav>
                                      </p:tavLst>
                                    </p:anim>
                                    <p:anim calcmode="lin" valueType="num">
                                      <p:cBhvr>
                                        <p:cTn id="28" dur="500"/>
                                        <p:tgtEl>
                                          <p:spTgt spid="8"/>
                                        </p:tgtEl>
                                        <p:attrNameLst>
                                          <p:attrName>ppt_h</p:attrName>
                                        </p:attrNameLst>
                                      </p:cBhvr>
                                      <p:tavLst>
                                        <p:tav tm="0">
                                          <p:val>
                                            <p:strVal val="ppt_h"/>
                                          </p:val>
                                        </p:tav>
                                        <p:tav tm="100000">
                                          <p:val>
                                            <p:fltVal val="0"/>
                                          </p:val>
                                        </p:tav>
                                      </p:tavLst>
                                    </p:anim>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4)">
                                      <p:cBhvr>
                                        <p:cTn id="35" dur="750"/>
                                        <p:tgtEl>
                                          <p:spTgt spid="9"/>
                                        </p:tgtEl>
                                      </p:cBhvr>
                                    </p:animEffect>
                                  </p:childTnLst>
                                </p:cTn>
                              </p:par>
                              <p:par>
                                <p:cTn id="36" presetID="21"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4)">
                                      <p:cBhvr>
                                        <p:cTn id="38" dur="75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p:cTn id="4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xit" presetSubtype="0" fill="hold" nodeType="clickEffect">
                                  <p:stCondLst>
                                    <p:cond delay="0"/>
                                  </p:stCondLst>
                                  <p:childTnLst>
                                    <p:animEffect transition="out" filter="fade">
                                      <p:cBhvr>
                                        <p:cTn id="49" dur="750"/>
                                        <p:tgtEl>
                                          <p:spTgt spid="9"/>
                                        </p:tgtEl>
                                      </p:cBhvr>
                                    </p:animEffect>
                                    <p:anim calcmode="lin" valueType="num">
                                      <p:cBhvr>
                                        <p:cTn id="50" dur="750"/>
                                        <p:tgtEl>
                                          <p:spTgt spid="9"/>
                                        </p:tgtEl>
                                        <p:attrNameLst>
                                          <p:attrName>ppt_x</p:attrName>
                                        </p:attrNameLst>
                                      </p:cBhvr>
                                      <p:tavLst>
                                        <p:tav tm="0">
                                          <p:val>
                                            <p:strVal val="ppt_x"/>
                                          </p:val>
                                        </p:tav>
                                        <p:tav tm="100000">
                                          <p:val>
                                            <p:strVal val="ppt_x"/>
                                          </p:val>
                                        </p:tav>
                                      </p:tavLst>
                                    </p:anim>
                                    <p:anim calcmode="lin" valueType="num">
                                      <p:cBhvr>
                                        <p:cTn id="51" dur="750"/>
                                        <p:tgtEl>
                                          <p:spTgt spid="9"/>
                                        </p:tgtEl>
                                        <p:attrNameLst>
                                          <p:attrName>ppt_y</p:attrName>
                                        </p:attrNameLst>
                                      </p:cBhvr>
                                      <p:tavLst>
                                        <p:tav tm="0">
                                          <p:val>
                                            <p:strVal val="ppt_y"/>
                                          </p:val>
                                        </p:tav>
                                        <p:tav tm="100000">
                                          <p:val>
                                            <p:strVal val="ppt_y+.1"/>
                                          </p:val>
                                        </p:tav>
                                      </p:tavLst>
                                    </p:anim>
                                    <p:set>
                                      <p:cBhvr>
                                        <p:cTn id="52" dur="1" fill="hold">
                                          <p:stCondLst>
                                            <p:cond delay="749"/>
                                          </p:stCondLst>
                                        </p:cTn>
                                        <p:tgtEl>
                                          <p:spTgt spid="9"/>
                                        </p:tgtEl>
                                        <p:attrNameLst>
                                          <p:attrName>style.visibility</p:attrName>
                                        </p:attrNameLst>
                                      </p:cBhvr>
                                      <p:to>
                                        <p:strVal val="hidden"/>
                                      </p:to>
                                    </p:set>
                                  </p:childTnLst>
                                </p:cTn>
                              </p:par>
                              <p:par>
                                <p:cTn id="53" presetID="42" presetClass="exit" presetSubtype="0" fill="hold" grpId="1" nodeType="withEffect">
                                  <p:stCondLst>
                                    <p:cond delay="0"/>
                                  </p:stCondLst>
                                  <p:childTnLst>
                                    <p:animEffect transition="out" filter="fade">
                                      <p:cBhvr>
                                        <p:cTn id="54" dur="750"/>
                                        <p:tgtEl>
                                          <p:spTgt spid="10"/>
                                        </p:tgtEl>
                                      </p:cBhvr>
                                    </p:animEffect>
                                    <p:anim calcmode="lin" valueType="num">
                                      <p:cBhvr>
                                        <p:cTn id="55" dur="750"/>
                                        <p:tgtEl>
                                          <p:spTgt spid="10"/>
                                        </p:tgtEl>
                                        <p:attrNameLst>
                                          <p:attrName>ppt_x</p:attrName>
                                        </p:attrNameLst>
                                      </p:cBhvr>
                                      <p:tavLst>
                                        <p:tav tm="0">
                                          <p:val>
                                            <p:strVal val="ppt_x"/>
                                          </p:val>
                                        </p:tav>
                                        <p:tav tm="100000">
                                          <p:val>
                                            <p:strVal val="ppt_x"/>
                                          </p:val>
                                        </p:tav>
                                      </p:tavLst>
                                    </p:anim>
                                    <p:anim calcmode="lin" valueType="num">
                                      <p:cBhvr>
                                        <p:cTn id="56" dur="750"/>
                                        <p:tgtEl>
                                          <p:spTgt spid="10"/>
                                        </p:tgtEl>
                                        <p:attrNameLst>
                                          <p:attrName>ppt_y</p:attrName>
                                        </p:attrNameLst>
                                      </p:cBhvr>
                                      <p:tavLst>
                                        <p:tav tm="0">
                                          <p:val>
                                            <p:strVal val="ppt_y"/>
                                          </p:val>
                                        </p:tav>
                                        <p:tav tm="100000">
                                          <p:val>
                                            <p:strVal val="ppt_y+.1"/>
                                          </p:val>
                                        </p:tav>
                                      </p:tavLst>
                                    </p:anim>
                                    <p:set>
                                      <p:cBhvr>
                                        <p:cTn id="57" dur="1" fill="hold">
                                          <p:stCondLst>
                                            <p:cond delay="749"/>
                                          </p:stCondLst>
                                        </p:cTn>
                                        <p:tgtEl>
                                          <p:spTgt spid="1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randombar(horizontal)">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6">
                                            <p:txEl>
                                              <p:pRg st="2" end="2"/>
                                            </p:txEl>
                                          </p:spTgt>
                                        </p:tgtEl>
                                        <p:attrNameLst>
                                          <p:attrName>style.visibility</p:attrName>
                                        </p:attrNameLst>
                                      </p:cBhvr>
                                      <p:to>
                                        <p:strVal val="visible"/>
                                      </p:to>
                                    </p:set>
                                    <p:anim calcmode="lin" valueType="num">
                                      <p:cBhvr additive="base">
                                        <p:cTn id="7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1066800" y="420731"/>
            <a:ext cx="82296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 name="TextBox 4"/>
          <p:cNvSpPr txBox="1"/>
          <p:nvPr/>
        </p:nvSpPr>
        <p:spPr>
          <a:xfrm>
            <a:off x="228600" y="1295400"/>
            <a:ext cx="884810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mặt</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phẳng</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228600" y="2017455"/>
            <a:ext cx="8848100" cy="2554545"/>
          </a:xfrm>
          <a:prstGeom prst="rect">
            <a:avLst/>
          </a:prstGeom>
        </p:spPr>
        <p:txBody>
          <a:bodyPr wrap="square">
            <a:spAutoFit/>
          </a:bodyPr>
          <a:lstStyle/>
          <a:p>
            <a:r>
              <a:rPr lang="vi-VN" sz="3200" b="1" dirty="0" smtClean="0">
                <a:solidFill>
                  <a:srgbClr val="FF0000"/>
                </a:solidFill>
                <a:effectLst>
                  <a:outerShdw blurRad="38100" dist="38100" dir="2700000" algn="tl">
                    <a:srgbClr val="000000">
                      <a:alpha val="43137"/>
                    </a:srgbClr>
                  </a:outerShdw>
                </a:effectLst>
                <a:latin typeface="Constantia" pitchFamily="18" charset="0"/>
              </a:rPr>
              <a:t>?</a:t>
            </a:r>
            <a:r>
              <a:rPr lang="vi-VN" sz="3200" b="1" dirty="0" smtClean="0">
                <a:effectLst>
                  <a:outerShdw blurRad="38100" dist="38100" dir="2700000" algn="tl">
                    <a:srgbClr val="000000">
                      <a:alpha val="43137"/>
                    </a:srgbClr>
                  </a:outerShdw>
                </a:effectLst>
                <a:latin typeface="Constantia" pitchFamily="18" charset="0"/>
              </a:rPr>
              <a:t> Nếu </a:t>
            </a:r>
            <a:r>
              <a:rPr lang="vi-VN" sz="3200" b="1" dirty="0">
                <a:effectLst>
                  <a:outerShdw blurRad="38100" dist="38100" dir="2700000" algn="tl">
                    <a:srgbClr val="000000">
                      <a:alpha val="43137"/>
                    </a:srgbClr>
                  </a:outerShdw>
                </a:effectLst>
                <a:latin typeface="Constantia" pitchFamily="18" charset="0"/>
              </a:rPr>
              <a:t>chiếu vuông góc 1 vật thể theo các hướng khác nhau thì ta sẽ được bao nhiêu mặt phẳng chiếu chứa hình chiếu? Ta cần các mặt phẳng thế nào? Tại sao cần mặt phẳng</a:t>
            </a:r>
            <a:r>
              <a:rPr lang="en-US" sz="3200" b="1" dirty="0">
                <a:effectLst>
                  <a:outerShdw blurRad="38100" dist="38100" dir="2700000" algn="tl">
                    <a:srgbClr val="000000">
                      <a:alpha val="43137"/>
                    </a:srgbClr>
                  </a:outerShdw>
                </a:effectLst>
                <a:latin typeface="Constantia" pitchFamily="18" charset="0"/>
              </a:rPr>
              <a:t> </a:t>
            </a:r>
            <a:r>
              <a:rPr lang="en-US" sz="3200" b="1" dirty="0" err="1">
                <a:effectLst>
                  <a:outerShdw blurRad="38100" dist="38100" dir="2700000" algn="tl">
                    <a:srgbClr val="000000">
                      <a:alpha val="43137"/>
                    </a:srgbClr>
                  </a:outerShdw>
                </a:effectLst>
                <a:latin typeface="Constantia" pitchFamily="18" charset="0"/>
              </a:rPr>
              <a:t>đó</a:t>
            </a:r>
            <a:r>
              <a:rPr lang="vi-VN" sz="3200" b="1" dirty="0">
                <a:effectLst>
                  <a:outerShdw blurRad="38100" dist="38100" dir="2700000" algn="tl">
                    <a:srgbClr val="000000">
                      <a:alpha val="43137"/>
                    </a:srgbClr>
                  </a:outerShdw>
                </a:effectLst>
                <a:latin typeface="Constantia" pitchFamily="18" charset="0"/>
              </a:rPr>
              <a:t>?</a:t>
            </a:r>
          </a:p>
        </p:txBody>
      </p:sp>
    </p:spTree>
    <p:extLst>
      <p:ext uri="{BB962C8B-B14F-4D97-AF65-F5344CB8AC3E}">
        <p14:creationId xmlns="" xmlns:p14="http://schemas.microsoft.com/office/powerpoint/2010/main" val="2777347203"/>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900" decel="100000" fill="hold"/>
                                        <p:tgtEl>
                                          <p:spTgt spid="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914400" y="420731"/>
            <a:ext cx="81623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 name="TextBox 4"/>
          <p:cNvSpPr txBox="1"/>
          <p:nvPr/>
        </p:nvSpPr>
        <p:spPr>
          <a:xfrm>
            <a:off x="228600" y="1295400"/>
            <a:ext cx="884810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mặt</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phẳng</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6" descr="cn8tr009h01"/>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717011" y="2101567"/>
            <a:ext cx="4791075" cy="4599432"/>
          </a:xfrm>
          <a:prstGeom prst="rect">
            <a:avLst/>
          </a:prstGeom>
          <a:noFill/>
          <a:ln>
            <a:noFill/>
          </a:ln>
        </p:spPr>
      </p:pic>
      <p:sp>
        <p:nvSpPr>
          <p:cNvPr id="8" name="Rectangle 7"/>
          <p:cNvSpPr/>
          <p:nvPr/>
        </p:nvSpPr>
        <p:spPr>
          <a:xfrm>
            <a:off x="1164686" y="2083424"/>
            <a:ext cx="2057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3066879" y="6225656"/>
            <a:ext cx="2057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Parallelogram 9"/>
          <p:cNvSpPr/>
          <p:nvPr/>
        </p:nvSpPr>
        <p:spPr>
          <a:xfrm rot="17938803">
            <a:off x="4068035" y="1932839"/>
            <a:ext cx="769478" cy="2213289"/>
          </a:xfrm>
          <a:prstGeom prst="parallelogram">
            <a:avLst>
              <a:gd name="adj" fmla="val 511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5509376" y="3924230"/>
            <a:ext cx="3437900" cy="954107"/>
          </a:xfrm>
          <a:prstGeom prst="rect">
            <a:avLst/>
          </a:prstGeom>
          <a:noFill/>
        </p:spPr>
        <p:txBody>
          <a:bodyPr wrap="square" rtlCol="0">
            <a:spAutoFit/>
          </a:bodyPr>
          <a:lstStyle/>
          <a:p>
            <a:pPr algn="ctr"/>
            <a:r>
              <a:rPr lang="vi-VN" sz="2800" b="1" i="1" u="sng" dirty="0">
                <a:solidFill>
                  <a:schemeClr val="tx2"/>
                </a:solidFill>
                <a:effectLst>
                  <a:outerShdw blurRad="38100" dist="38100" dir="2700000" algn="tl">
                    <a:srgbClr val="000000">
                      <a:alpha val="43137"/>
                    </a:srgbClr>
                  </a:outerShdw>
                </a:effectLst>
              </a:rPr>
              <a:t>Hình 2.3:</a:t>
            </a:r>
            <a:r>
              <a:rPr lang="vi-VN" sz="2800" b="1" i="1" dirty="0">
                <a:solidFill>
                  <a:schemeClr val="tx2"/>
                </a:solidFill>
                <a:effectLst>
                  <a:outerShdw blurRad="38100" dist="38100" dir="2700000" algn="tl">
                    <a:srgbClr val="000000">
                      <a:alpha val="43137"/>
                    </a:srgbClr>
                  </a:outerShdw>
                </a:effectLst>
              </a:rPr>
              <a:t> </a:t>
            </a:r>
            <a:r>
              <a:rPr lang="vi-VN" sz="2800" b="1" dirty="0" smtClean="0">
                <a:effectLst>
                  <a:outerShdw blurRad="38100" dist="38100" dir="2700000" algn="tl">
                    <a:srgbClr val="000000">
                      <a:alpha val="43137"/>
                    </a:srgbClr>
                  </a:outerShdw>
                </a:effectLst>
              </a:rPr>
              <a:t>Các mặt phẳng chiếu</a:t>
            </a:r>
            <a:endParaRPr lang="vi-V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063028176"/>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cdb2004138lang">
  <a:themeElements>
    <a:clrScheme name="sample 3">
      <a:dk1>
        <a:srgbClr val="1D528D"/>
      </a:dk1>
      <a:lt1>
        <a:srgbClr val="FFFFFF"/>
      </a:lt1>
      <a:dk2>
        <a:srgbClr val="000000"/>
      </a:dk2>
      <a:lt2>
        <a:srgbClr val="DDDDDD"/>
      </a:lt2>
      <a:accent1>
        <a:srgbClr val="25B1B1"/>
      </a:accent1>
      <a:accent2>
        <a:srgbClr val="5BACE9"/>
      </a:accent2>
      <a:accent3>
        <a:srgbClr val="FFFFFF"/>
      </a:accent3>
      <a:accent4>
        <a:srgbClr val="174578"/>
      </a:accent4>
      <a:accent5>
        <a:srgbClr val="ACD5D5"/>
      </a:accent5>
      <a:accent6>
        <a:srgbClr val="529BD3"/>
      </a:accent6>
      <a:hlink>
        <a:srgbClr val="6E71F0"/>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D528D"/>
        </a:dk1>
        <a:lt1>
          <a:srgbClr val="FFFFFF"/>
        </a:lt1>
        <a:dk2>
          <a:srgbClr val="000000"/>
        </a:dk2>
        <a:lt2>
          <a:srgbClr val="C0C0C0"/>
        </a:lt2>
        <a:accent1>
          <a:srgbClr val="4EA693"/>
        </a:accent1>
        <a:accent2>
          <a:srgbClr val="ABA755"/>
        </a:accent2>
        <a:accent3>
          <a:srgbClr val="FFFFFF"/>
        </a:accent3>
        <a:accent4>
          <a:srgbClr val="174578"/>
        </a:accent4>
        <a:accent5>
          <a:srgbClr val="B2D0C8"/>
        </a:accent5>
        <a:accent6>
          <a:srgbClr val="9B974C"/>
        </a:accent6>
        <a:hlink>
          <a:srgbClr val="3981B7"/>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124B98"/>
        </a:dk1>
        <a:lt1>
          <a:srgbClr val="FFFFFF"/>
        </a:lt1>
        <a:dk2>
          <a:srgbClr val="000000"/>
        </a:dk2>
        <a:lt2>
          <a:srgbClr val="DDDDDD"/>
        </a:lt2>
        <a:accent1>
          <a:srgbClr val="4976D1"/>
        </a:accent1>
        <a:accent2>
          <a:srgbClr val="4CB494"/>
        </a:accent2>
        <a:accent3>
          <a:srgbClr val="FFFFFF"/>
        </a:accent3>
        <a:accent4>
          <a:srgbClr val="0E3F81"/>
        </a:accent4>
        <a:accent5>
          <a:srgbClr val="B1BDE5"/>
        </a:accent5>
        <a:accent6>
          <a:srgbClr val="44A386"/>
        </a:accent6>
        <a:hlink>
          <a:srgbClr val="0099CC"/>
        </a:hlink>
        <a:folHlink>
          <a:srgbClr val="969696"/>
        </a:folHlink>
      </a:clrScheme>
      <a:clrMap bg1="lt1" tx1="dk1" bg2="lt2" tx2="dk2" accent1="accent1" accent2="accent2" accent3="accent3" accent4="accent4" accent5="accent5" accent6="accent6" hlink="hlink" folHlink="folHlink"/>
    </a:extraClrScheme>
    <a:extraClrScheme>
      <a:clrScheme name="sample 3">
        <a:dk1>
          <a:srgbClr val="1D528D"/>
        </a:dk1>
        <a:lt1>
          <a:srgbClr val="FFFFFF"/>
        </a:lt1>
        <a:dk2>
          <a:srgbClr val="000000"/>
        </a:dk2>
        <a:lt2>
          <a:srgbClr val="DDDDDD"/>
        </a:lt2>
        <a:accent1>
          <a:srgbClr val="25B1B1"/>
        </a:accent1>
        <a:accent2>
          <a:srgbClr val="5BACE9"/>
        </a:accent2>
        <a:accent3>
          <a:srgbClr val="FFFFFF"/>
        </a:accent3>
        <a:accent4>
          <a:srgbClr val="174578"/>
        </a:accent4>
        <a:accent5>
          <a:srgbClr val="ACD5D5"/>
        </a:accent5>
        <a:accent6>
          <a:srgbClr val="529BD3"/>
        </a:accent6>
        <a:hlink>
          <a:srgbClr val="6E71F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10.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1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3.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4.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5.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6.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7.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8.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9.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
  <TotalTime>267</TotalTime>
  <Words>681</Words>
  <Application>Microsoft Office PowerPoint</Application>
  <PresentationFormat>On-screen Show (4:3)</PresentationFormat>
  <Paragraphs>86</Paragraphs>
  <Slides>26</Slides>
  <Notes>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cdb2004138lang</vt:lpstr>
      <vt:lpstr>Office Theme</vt:lpstr>
      <vt:lpstr>CÔNG NGHỆ 8</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Tổng kết</vt:lpstr>
      <vt:lpstr>Slide 26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CÔNG NGHỆ 8</dc:title>
  <dc:creator>User</dc:creator>
  <cp:lastModifiedBy>Admin</cp:lastModifiedBy>
  <cp:revision>33</cp:revision>
  <dcterms:created xsi:type="dcterms:W3CDTF">2011-10-25T17:03:10Z</dcterms:created>
  <dcterms:modified xsi:type="dcterms:W3CDTF">2020-08-28T02:42:34Z</dcterms:modified>
</cp:coreProperties>
</file>